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62" r:id="rId6"/>
    <p:sldId id="265" r:id="rId7"/>
    <p:sldId id="274" r:id="rId8"/>
    <p:sldId id="289" r:id="rId9"/>
    <p:sldId id="290" r:id="rId10"/>
    <p:sldId id="267" r:id="rId11"/>
    <p:sldId id="269" r:id="rId12"/>
    <p:sldId id="275" r:id="rId13"/>
    <p:sldId id="270" r:id="rId14"/>
    <p:sldId id="278" r:id="rId15"/>
    <p:sldId id="279" r:id="rId16"/>
    <p:sldId id="276" r:id="rId17"/>
    <p:sldId id="277" r:id="rId18"/>
    <p:sldId id="280" r:id="rId19"/>
    <p:sldId id="286" r:id="rId20"/>
    <p:sldId id="283" r:id="rId21"/>
    <p:sldId id="285" r:id="rId22"/>
    <p:sldId id="284" r:id="rId23"/>
    <p:sldId id="287" r:id="rId24"/>
    <p:sldId id="282" r:id="rId25"/>
    <p:sldId id="272" r:id="rId26"/>
    <p:sldId id="288" r:id="rId27"/>
    <p:sldId id="291" r:id="rId28"/>
    <p:sldId id="292" r:id="rId29"/>
    <p:sldId id="293" r:id="rId30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8232A"/>
    <a:srgbClr val="9F0000"/>
    <a:srgbClr val="78933B"/>
    <a:srgbClr val="C49300"/>
    <a:srgbClr val="000000"/>
    <a:srgbClr val="7030A0"/>
    <a:srgbClr val="A77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729EF7-99FE-DE41-A662-11B8D05DCE85}" v="612" dt="2026-01-05T23:59:18.0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13"/>
    <p:restoredTop sz="94567"/>
  </p:normalViewPr>
  <p:slideViewPr>
    <p:cSldViewPr snapToGrid="0">
      <p:cViewPr>
        <p:scale>
          <a:sx n="93" d="100"/>
          <a:sy n="93" d="100"/>
        </p:scale>
        <p:origin x="2208" y="9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ss Vriesema" userId="78e5d275-5519-469e-ac4d-29aa719ee040" providerId="ADAL" clId="{769F2117-7D08-5B23-85D4-C6A05247EEEE}"/>
    <pc:docChg chg="undo redo custSel addSld delSld modSld sldOrd">
      <pc:chgData name="Jess Vriesema" userId="78e5d275-5519-469e-ac4d-29aa719ee040" providerId="ADAL" clId="{769F2117-7D08-5B23-85D4-C6A05247EEEE}" dt="2026-01-06T00:09:24.719" v="15122" actId="20577"/>
      <pc:docMkLst>
        <pc:docMk/>
      </pc:docMkLst>
      <pc:sldChg chg="addSp delSp modSp mod setBg setFolMasterObjs">
        <pc:chgData name="Jess Vriesema" userId="78e5d275-5519-469e-ac4d-29aa719ee040" providerId="ADAL" clId="{769F2117-7D08-5B23-85D4-C6A05247EEEE}" dt="2026-01-05T23:59:32.528" v="15099" actId="20577"/>
        <pc:sldMkLst>
          <pc:docMk/>
          <pc:sldMk cId="0" sldId="256"/>
        </pc:sldMkLst>
        <pc:spChg chg="add mod">
          <ac:chgData name="Jess Vriesema" userId="78e5d275-5519-469e-ac4d-29aa719ee040" providerId="ADAL" clId="{769F2117-7D08-5B23-85D4-C6A05247EEEE}" dt="2026-01-05T23:59:32.528" v="15099" actId="20577"/>
          <ac:spMkLst>
            <pc:docMk/>
            <pc:sldMk cId="0" sldId="256"/>
            <ac:spMk id="3" creationId="{F03235A7-676E-486F-AD7A-105F51E6127A}"/>
          </ac:spMkLst>
        </pc:spChg>
        <pc:spChg chg="mod">
          <ac:chgData name="Jess Vriesema" userId="78e5d275-5519-469e-ac4d-29aa719ee040" providerId="ADAL" clId="{769F2117-7D08-5B23-85D4-C6A05247EEEE}" dt="2026-01-05T18:03:49.859" v="11845" actId="26606"/>
          <ac:spMkLst>
            <pc:docMk/>
            <pc:sldMk cId="0" sldId="256"/>
            <ac:spMk id="5" creationId="{00000000-0000-0000-0000-000000000000}"/>
          </ac:spMkLst>
        </pc:spChg>
        <pc:spChg chg="mod">
          <ac:chgData name="Jess Vriesema" userId="78e5d275-5519-469e-ac4d-29aa719ee040" providerId="ADAL" clId="{769F2117-7D08-5B23-85D4-C6A05247EEEE}" dt="2026-01-05T18:05:23.889" v="11853" actId="20577"/>
          <ac:spMkLst>
            <pc:docMk/>
            <pc:sldMk cId="0" sldId="256"/>
            <ac:spMk id="6" creationId="{00000000-0000-0000-0000-000000000000}"/>
          </ac:spMkLst>
        </pc:spChg>
        <pc:spChg chg="add del">
          <ac:chgData name="Jess Vriesema" userId="78e5d275-5519-469e-ac4d-29aa719ee040" providerId="ADAL" clId="{769F2117-7D08-5B23-85D4-C6A05247EEEE}" dt="2026-01-05T17:57:15.388" v="11823" actId="26606"/>
          <ac:spMkLst>
            <pc:docMk/>
            <pc:sldMk cId="0" sldId="256"/>
            <ac:spMk id="11" creationId="{8A94871E-96FC-4ADE-815B-41A636E34F1A}"/>
          </ac:spMkLst>
        </pc:spChg>
        <pc:spChg chg="add del">
          <ac:chgData name="Jess Vriesema" userId="78e5d275-5519-469e-ac4d-29aa719ee040" providerId="ADAL" clId="{769F2117-7D08-5B23-85D4-C6A05247EEEE}" dt="2026-01-05T17:57:15.388" v="11823" actId="26606"/>
          <ac:spMkLst>
            <pc:docMk/>
            <pc:sldMk cId="0" sldId="256"/>
            <ac:spMk id="13" creationId="{3FCFB1DE-0B7E-48CC-BA90-B2AB0889F9D6}"/>
          </ac:spMkLst>
        </pc:spChg>
        <pc:spChg chg="add del">
          <ac:chgData name="Jess Vriesema" userId="78e5d275-5519-469e-ac4d-29aa719ee040" providerId="ADAL" clId="{769F2117-7D08-5B23-85D4-C6A05247EEEE}" dt="2026-01-05T18:03:49.859" v="11845" actId="26606"/>
          <ac:spMkLst>
            <pc:docMk/>
            <pc:sldMk cId="0" sldId="256"/>
            <ac:spMk id="15" creationId="{337940BB-FBC4-492E-BD92-3B7B914D0EAE}"/>
          </ac:spMkLst>
        </pc:spChg>
        <pc:spChg chg="add del">
          <ac:chgData name="Jess Vriesema" userId="78e5d275-5519-469e-ac4d-29aa719ee040" providerId="ADAL" clId="{769F2117-7D08-5B23-85D4-C6A05247EEEE}" dt="2026-01-05T18:03:49.859" v="11845" actId="26606"/>
          <ac:spMkLst>
            <pc:docMk/>
            <pc:sldMk cId="0" sldId="256"/>
            <ac:spMk id="16" creationId="{3FCFB1DE-0B7E-48CC-BA90-B2AB0889F9D6}"/>
          </ac:spMkLst>
        </pc:spChg>
        <pc:picChg chg="add mod">
          <ac:chgData name="Jess Vriesema" userId="78e5d275-5519-469e-ac4d-29aa719ee040" providerId="ADAL" clId="{769F2117-7D08-5B23-85D4-C6A05247EEEE}" dt="2026-01-05T23:55:11.259" v="15054" actId="962"/>
          <ac:picMkLst>
            <pc:docMk/>
            <pc:sldMk cId="0" sldId="256"/>
            <ac:picMk id="2" creationId="{A644B654-A335-80A9-44A2-257105BF754A}"/>
          </ac:picMkLst>
        </pc:picChg>
      </pc:sldChg>
      <pc:sldChg chg="modSp add del mod">
        <pc:chgData name="Jess Vriesema" userId="78e5d275-5519-469e-ac4d-29aa719ee040" providerId="ADAL" clId="{769F2117-7D08-5B23-85D4-C6A05247EEEE}" dt="2026-01-05T18:04:23.990" v="11850" actId="2696"/>
        <pc:sldMkLst>
          <pc:docMk/>
          <pc:sldMk cId="237065573" sldId="260"/>
        </pc:sldMkLst>
      </pc:sldChg>
      <pc:sldChg chg="addSp delSp modSp new mod">
        <pc:chgData name="Jess Vriesema" userId="78e5d275-5519-469e-ac4d-29aa719ee040" providerId="ADAL" clId="{769F2117-7D08-5B23-85D4-C6A05247EEEE}" dt="2026-01-05T23:53:29.597" v="14676" actId="962"/>
        <pc:sldMkLst>
          <pc:docMk/>
          <pc:sldMk cId="3901146743" sldId="262"/>
        </pc:sldMkLst>
        <pc:spChg chg="mod">
          <ac:chgData name="Jess Vriesema" userId="78e5d275-5519-469e-ac4d-29aa719ee040" providerId="ADAL" clId="{769F2117-7D08-5B23-85D4-C6A05247EEEE}" dt="2026-01-03T11:41:04.529" v="570" actId="20577"/>
          <ac:spMkLst>
            <pc:docMk/>
            <pc:sldMk cId="3901146743" sldId="262"/>
            <ac:spMk id="2" creationId="{7B45C079-2BD2-FD69-D27E-670B4A8D0753}"/>
          </ac:spMkLst>
        </pc:spChg>
        <pc:spChg chg="mod">
          <ac:chgData name="Jess Vriesema" userId="78e5d275-5519-469e-ac4d-29aa719ee040" providerId="ADAL" clId="{769F2117-7D08-5B23-85D4-C6A05247EEEE}" dt="2026-01-05T18:05:53.916" v="11862" actId="20577"/>
          <ac:spMkLst>
            <pc:docMk/>
            <pc:sldMk cId="3901146743" sldId="262"/>
            <ac:spMk id="3" creationId="{B676B08E-67B8-1467-EF73-E1CE98699F10}"/>
          </ac:spMkLst>
        </pc:spChg>
        <pc:spChg chg="add del mod">
          <ac:chgData name="Jess Vriesema" userId="78e5d275-5519-469e-ac4d-29aa719ee040" providerId="ADAL" clId="{769F2117-7D08-5B23-85D4-C6A05247EEEE}" dt="2026-01-05T05:15:04.209" v="6110" actId="478"/>
          <ac:spMkLst>
            <pc:docMk/>
            <pc:sldMk cId="3901146743" sldId="262"/>
            <ac:spMk id="4" creationId="{26A7F6A2-0222-0FF3-7501-0DF4A59AECC4}"/>
          </ac:spMkLst>
        </pc:spChg>
        <pc:spChg chg="add del mod">
          <ac:chgData name="Jess Vriesema" userId="78e5d275-5519-469e-ac4d-29aa719ee040" providerId="ADAL" clId="{769F2117-7D08-5B23-85D4-C6A05247EEEE}" dt="2026-01-05T05:15:04.209" v="6110" actId="478"/>
          <ac:spMkLst>
            <pc:docMk/>
            <pc:sldMk cId="3901146743" sldId="262"/>
            <ac:spMk id="5" creationId="{53CC31B2-2D4D-73EE-CD6C-6717245F1182}"/>
          </ac:spMkLst>
        </pc:spChg>
        <pc:spChg chg="add mod">
          <ac:chgData name="Jess Vriesema" userId="78e5d275-5519-469e-ac4d-29aa719ee040" providerId="ADAL" clId="{769F2117-7D08-5B23-85D4-C6A05247EEEE}" dt="2026-01-05T05:48:27.613" v="6728" actId="1038"/>
          <ac:spMkLst>
            <pc:docMk/>
            <pc:sldMk cId="3901146743" sldId="262"/>
            <ac:spMk id="8" creationId="{E7B2F3B8-7D4C-E092-6D34-ED3DFC133063}"/>
          </ac:spMkLst>
        </pc:spChg>
        <pc:picChg chg="add mod">
          <ac:chgData name="Jess Vriesema" userId="78e5d275-5519-469e-ac4d-29aa719ee040" providerId="ADAL" clId="{769F2117-7D08-5B23-85D4-C6A05247EEEE}" dt="2026-01-05T23:53:29.597" v="14676" actId="962"/>
          <ac:picMkLst>
            <pc:docMk/>
            <pc:sldMk cId="3901146743" sldId="262"/>
            <ac:picMk id="7" creationId="{1968B154-8C4B-5A4A-882A-48E4A49B57A6}"/>
          </ac:picMkLst>
        </pc:picChg>
      </pc:sldChg>
      <pc:sldChg chg="addSp delSp modSp new del mod modClrScheme chgLayout">
        <pc:chgData name="Jess Vriesema" userId="78e5d275-5519-469e-ac4d-29aa719ee040" providerId="ADAL" clId="{769F2117-7D08-5B23-85D4-C6A05247EEEE}" dt="2026-01-05T05:26:40.778" v="6151" actId="2696"/>
        <pc:sldMkLst>
          <pc:docMk/>
          <pc:sldMk cId="3329278186" sldId="263"/>
        </pc:sldMkLst>
      </pc:sldChg>
      <pc:sldChg chg="modSp new add del mod">
        <pc:chgData name="Jess Vriesema" userId="78e5d275-5519-469e-ac4d-29aa719ee040" providerId="ADAL" clId="{769F2117-7D08-5B23-85D4-C6A05247EEEE}" dt="2026-01-05T18:04:22.667" v="11849" actId="2696"/>
        <pc:sldMkLst>
          <pc:docMk/>
          <pc:sldMk cId="838638030" sldId="264"/>
        </pc:sldMkLst>
      </pc:sldChg>
      <pc:sldChg chg="addSp delSp modSp new mod modClrScheme chgLayout">
        <pc:chgData name="Jess Vriesema" userId="78e5d275-5519-469e-ac4d-29aa719ee040" providerId="ADAL" clId="{769F2117-7D08-5B23-85D4-C6A05247EEEE}" dt="2026-01-05T23:53:55.009" v="14678" actId="962"/>
        <pc:sldMkLst>
          <pc:docMk/>
          <pc:sldMk cId="1585720136" sldId="265"/>
        </pc:sldMkLst>
        <pc:spChg chg="add mod">
          <ac:chgData name="Jess Vriesema" userId="78e5d275-5519-469e-ac4d-29aa719ee040" providerId="ADAL" clId="{769F2117-7D08-5B23-85D4-C6A05247EEEE}" dt="2026-01-03T15:24:36.870" v="1226" actId="27636"/>
          <ac:spMkLst>
            <pc:docMk/>
            <pc:sldMk cId="1585720136" sldId="265"/>
            <ac:spMk id="2" creationId="{A8952EFE-CB48-FE8B-CFD1-EBC36E61C69B}"/>
          </ac:spMkLst>
        </pc:spChg>
        <pc:spChg chg="add mod">
          <ac:chgData name="Jess Vriesema" userId="78e5d275-5519-469e-ac4d-29aa719ee040" providerId="ADAL" clId="{769F2117-7D08-5B23-85D4-C6A05247EEEE}" dt="2026-01-05T05:37:17.869" v="6420" actId="20577"/>
          <ac:spMkLst>
            <pc:docMk/>
            <pc:sldMk cId="1585720136" sldId="265"/>
            <ac:spMk id="3" creationId="{B3AA959C-F4D6-B92D-0588-29EE3510052D}"/>
          </ac:spMkLst>
        </pc:spChg>
        <pc:spChg chg="add del mod">
          <ac:chgData name="Jess Vriesema" userId="78e5d275-5519-469e-ac4d-29aa719ee040" providerId="ADAL" clId="{769F2117-7D08-5B23-85D4-C6A05247EEEE}" dt="2026-01-05T05:26:50.182" v="6152" actId="478"/>
          <ac:spMkLst>
            <pc:docMk/>
            <pc:sldMk cId="1585720136" sldId="265"/>
            <ac:spMk id="4" creationId="{32B5EA44-EFE8-EA9E-2CF2-EF684FC5ACCE}"/>
          </ac:spMkLst>
        </pc:spChg>
        <pc:spChg chg="add del mod">
          <ac:chgData name="Jess Vriesema" userId="78e5d275-5519-469e-ac4d-29aa719ee040" providerId="ADAL" clId="{769F2117-7D08-5B23-85D4-C6A05247EEEE}" dt="2026-01-05T05:48:38.911" v="6729" actId="478"/>
          <ac:spMkLst>
            <pc:docMk/>
            <pc:sldMk cId="1585720136" sldId="265"/>
            <ac:spMk id="6" creationId="{4B57F363-45E5-7819-39B6-B1ED80231BAE}"/>
          </ac:spMkLst>
        </pc:spChg>
        <pc:spChg chg="add mod">
          <ac:chgData name="Jess Vriesema" userId="78e5d275-5519-469e-ac4d-29aa719ee040" providerId="ADAL" clId="{769F2117-7D08-5B23-85D4-C6A05247EEEE}" dt="2026-01-05T05:48:39.257" v="6730"/>
          <ac:spMkLst>
            <pc:docMk/>
            <pc:sldMk cId="1585720136" sldId="265"/>
            <ac:spMk id="8" creationId="{155FD7A5-810F-3137-67DF-A05123BDF929}"/>
          </ac:spMkLst>
        </pc:spChg>
        <pc:picChg chg="add del mod">
          <ac:chgData name="Jess Vriesema" userId="78e5d275-5519-469e-ac4d-29aa719ee040" providerId="ADAL" clId="{769F2117-7D08-5B23-85D4-C6A05247EEEE}" dt="2026-01-05T05:48:38.911" v="6729" actId="478"/>
          <ac:picMkLst>
            <pc:docMk/>
            <pc:sldMk cId="1585720136" sldId="265"/>
            <ac:picMk id="5" creationId="{F1E08E56-AC40-580E-218D-E60BFB599ADC}"/>
          </ac:picMkLst>
        </pc:picChg>
        <pc:picChg chg="add mod">
          <ac:chgData name="Jess Vriesema" userId="78e5d275-5519-469e-ac4d-29aa719ee040" providerId="ADAL" clId="{769F2117-7D08-5B23-85D4-C6A05247EEEE}" dt="2026-01-05T23:53:55.009" v="14678" actId="962"/>
          <ac:picMkLst>
            <pc:docMk/>
            <pc:sldMk cId="1585720136" sldId="265"/>
            <ac:picMk id="7" creationId="{37E758E6-84C5-DE38-F84F-71CCBC6A6A7B}"/>
          </ac:picMkLst>
        </pc:picChg>
      </pc:sldChg>
      <pc:sldChg chg="addSp delSp modSp add del mod">
        <pc:chgData name="Jess Vriesema" userId="78e5d275-5519-469e-ac4d-29aa719ee040" providerId="ADAL" clId="{769F2117-7D08-5B23-85D4-C6A05247EEEE}" dt="2026-01-05T05:31:13.651" v="6295" actId="2696"/>
        <pc:sldMkLst>
          <pc:docMk/>
          <pc:sldMk cId="1744106881" sldId="266"/>
        </pc:sldMkLst>
        <pc:spChg chg="del mod">
          <ac:chgData name="Jess Vriesema" userId="78e5d275-5519-469e-ac4d-29aa719ee040" providerId="ADAL" clId="{769F2117-7D08-5B23-85D4-C6A05247EEEE}" dt="2026-01-05T05:12:59.664" v="6098" actId="478"/>
          <ac:spMkLst>
            <pc:docMk/>
            <pc:sldMk cId="1744106881" sldId="266"/>
            <ac:spMk id="2" creationId="{191D57FF-D47C-18D2-82AB-3EFCD909416C}"/>
          </ac:spMkLst>
        </pc:spChg>
        <pc:spChg chg="add mod">
          <ac:chgData name="Jess Vriesema" userId="78e5d275-5519-469e-ac4d-29aa719ee040" providerId="ADAL" clId="{769F2117-7D08-5B23-85D4-C6A05247EEEE}" dt="2026-01-05T05:13:10.663" v="6105" actId="27636"/>
          <ac:spMkLst>
            <pc:docMk/>
            <pc:sldMk cId="1744106881" sldId="266"/>
            <ac:spMk id="6" creationId="{3CD82123-3D2A-7E68-4309-8A7C77151DEC}"/>
          </ac:spMkLst>
        </pc:spChg>
        <pc:spChg chg="add del mod">
          <ac:chgData name="Jess Vriesema" userId="78e5d275-5519-469e-ac4d-29aa719ee040" providerId="ADAL" clId="{769F2117-7D08-5B23-85D4-C6A05247EEEE}" dt="2026-01-05T05:13:07.540" v="6101" actId="478"/>
          <ac:spMkLst>
            <pc:docMk/>
            <pc:sldMk cId="1744106881" sldId="266"/>
            <ac:spMk id="7" creationId="{18C7D323-AAB1-8393-9335-1C1018735436}"/>
          </ac:spMkLst>
        </pc:spChg>
      </pc:sldChg>
      <pc:sldChg chg="addSp delSp modSp new mod">
        <pc:chgData name="Jess Vriesema" userId="78e5d275-5519-469e-ac4d-29aa719ee040" providerId="ADAL" clId="{769F2117-7D08-5B23-85D4-C6A05247EEEE}" dt="2026-01-05T23:56:53.386" v="15085" actId="14100"/>
        <pc:sldMkLst>
          <pc:docMk/>
          <pc:sldMk cId="181781303" sldId="267"/>
        </pc:sldMkLst>
        <pc:spChg chg="mod">
          <ac:chgData name="Jess Vriesema" userId="78e5d275-5519-469e-ac4d-29aa719ee040" providerId="ADAL" clId="{769F2117-7D08-5B23-85D4-C6A05247EEEE}" dt="2026-01-03T15:25:10.086" v="1286" actId="20577"/>
          <ac:spMkLst>
            <pc:docMk/>
            <pc:sldMk cId="181781303" sldId="267"/>
            <ac:spMk id="2" creationId="{44B72251-C3E0-152B-C899-405636E5B301}"/>
          </ac:spMkLst>
        </pc:spChg>
        <pc:spChg chg="add del mod">
          <ac:chgData name="Jess Vriesema" userId="78e5d275-5519-469e-ac4d-29aa719ee040" providerId="ADAL" clId="{769F2117-7D08-5B23-85D4-C6A05247EEEE}" dt="2026-01-05T06:59:04.057" v="8453" actId="20577"/>
          <ac:spMkLst>
            <pc:docMk/>
            <pc:sldMk cId="181781303" sldId="267"/>
            <ac:spMk id="6" creationId="{99D7986D-FEF0-9066-984D-7D6907883AD4}"/>
          </ac:spMkLst>
        </pc:spChg>
        <pc:spChg chg="add del mod">
          <ac:chgData name="Jess Vriesema" userId="78e5d275-5519-469e-ac4d-29aa719ee040" providerId="ADAL" clId="{769F2117-7D08-5B23-85D4-C6A05247EEEE}" dt="2026-01-05T06:57:58.566" v="8440" actId="478"/>
          <ac:spMkLst>
            <pc:docMk/>
            <pc:sldMk cId="181781303" sldId="267"/>
            <ac:spMk id="7" creationId="{B1D13BB4-360C-3608-E631-CA21BFE533FA}"/>
          </ac:spMkLst>
        </pc:spChg>
        <pc:spChg chg="add del mod">
          <ac:chgData name="Jess Vriesema" userId="78e5d275-5519-469e-ac4d-29aa719ee040" providerId="ADAL" clId="{769F2117-7D08-5B23-85D4-C6A05247EEEE}" dt="2026-01-05T23:56:03.835" v="15069" actId="21"/>
          <ac:spMkLst>
            <pc:docMk/>
            <pc:sldMk cId="181781303" sldId="267"/>
            <ac:spMk id="8" creationId="{3529DE48-5591-6E4A-7604-FA1BB339FB82}"/>
          </ac:spMkLst>
        </pc:spChg>
        <pc:spChg chg="add del mod">
          <ac:chgData name="Jess Vriesema" userId="78e5d275-5519-469e-ac4d-29aa719ee040" providerId="ADAL" clId="{769F2117-7D08-5B23-85D4-C6A05247EEEE}" dt="2026-01-05T06:58:43.063" v="8452"/>
          <ac:spMkLst>
            <pc:docMk/>
            <pc:sldMk cId="181781303" sldId="267"/>
            <ac:spMk id="11" creationId="{9A9F5C92-663C-15BD-E260-E293ED739200}"/>
          </ac:spMkLst>
        </pc:spChg>
        <pc:spChg chg="add del mod">
          <ac:chgData name="Jess Vriesema" userId="78e5d275-5519-469e-ac4d-29aa719ee040" providerId="ADAL" clId="{769F2117-7D08-5B23-85D4-C6A05247EEEE}" dt="2026-01-05T23:56:45.508" v="15083" actId="21"/>
          <ac:spMkLst>
            <pc:docMk/>
            <pc:sldMk cId="181781303" sldId="267"/>
            <ac:spMk id="12" creationId="{EEBA1084-4760-595F-82F7-3E75AC019841}"/>
          </ac:spMkLst>
        </pc:spChg>
        <pc:picChg chg="add mod">
          <ac:chgData name="Jess Vriesema" userId="78e5d275-5519-469e-ac4d-29aa719ee040" providerId="ADAL" clId="{769F2117-7D08-5B23-85D4-C6A05247EEEE}" dt="2026-01-05T23:56:53.386" v="15085" actId="14100"/>
          <ac:picMkLst>
            <pc:docMk/>
            <pc:sldMk cId="181781303" sldId="267"/>
            <ac:picMk id="10" creationId="{9806B0CF-9BA1-75A9-B905-639874CA9D18}"/>
          </ac:picMkLst>
        </pc:picChg>
      </pc:sldChg>
      <pc:sldChg chg="modSp new del mod ord">
        <pc:chgData name="Jess Vriesema" userId="78e5d275-5519-469e-ac4d-29aa719ee040" providerId="ADAL" clId="{769F2117-7D08-5B23-85D4-C6A05247EEEE}" dt="2026-01-05T08:03:47.871" v="10873" actId="2696"/>
        <pc:sldMkLst>
          <pc:docMk/>
          <pc:sldMk cId="249253501" sldId="268"/>
        </pc:sldMkLst>
      </pc:sldChg>
      <pc:sldChg chg="addSp delSp modSp add mod ord">
        <pc:chgData name="Jess Vriesema" userId="78e5d275-5519-469e-ac4d-29aa719ee040" providerId="ADAL" clId="{769F2117-7D08-5B23-85D4-C6A05247EEEE}" dt="2026-01-05T18:03:47.317" v="11841" actId="20577"/>
        <pc:sldMkLst>
          <pc:docMk/>
          <pc:sldMk cId="2230998777" sldId="269"/>
        </pc:sldMkLst>
        <pc:spChg chg="mod">
          <ac:chgData name="Jess Vriesema" userId="78e5d275-5519-469e-ac4d-29aa719ee040" providerId="ADAL" clId="{769F2117-7D08-5B23-85D4-C6A05247EEEE}" dt="2026-01-03T15:33:25.357" v="2014" actId="20577"/>
          <ac:spMkLst>
            <pc:docMk/>
            <pc:sldMk cId="2230998777" sldId="269"/>
            <ac:spMk id="2" creationId="{ED9CB504-880E-68B1-F34F-4A08E6B617C2}"/>
          </ac:spMkLst>
        </pc:spChg>
        <pc:spChg chg="add mod">
          <ac:chgData name="Jess Vriesema" userId="78e5d275-5519-469e-ac4d-29aa719ee040" providerId="ADAL" clId="{769F2117-7D08-5B23-85D4-C6A05247EEEE}" dt="2026-01-05T06:22:25.886" v="8001" actId="20577"/>
          <ac:spMkLst>
            <pc:docMk/>
            <pc:sldMk cId="2230998777" sldId="269"/>
            <ac:spMk id="3" creationId="{D5B35765-CBB2-311D-F895-9843A845069D}"/>
          </ac:spMkLst>
        </pc:spChg>
        <pc:spChg chg="mod">
          <ac:chgData name="Jess Vriesema" userId="78e5d275-5519-469e-ac4d-29aa719ee040" providerId="ADAL" clId="{769F2117-7D08-5B23-85D4-C6A05247EEEE}" dt="2026-01-05T18:03:47.317" v="11841" actId="20577"/>
          <ac:spMkLst>
            <pc:docMk/>
            <pc:sldMk cId="2230998777" sldId="269"/>
            <ac:spMk id="6" creationId="{DE9F7984-7835-6C14-E74E-983284FC7D9E}"/>
          </ac:spMkLst>
        </pc:spChg>
      </pc:sldChg>
      <pc:sldChg chg="addSp delSp modSp new mod modClrScheme modAnim chgLayout">
        <pc:chgData name="Jess Vriesema" userId="78e5d275-5519-469e-ac4d-29aa719ee040" providerId="ADAL" clId="{769F2117-7D08-5B23-85D4-C6A05247EEEE}" dt="2026-01-05T07:50:29.704" v="10038"/>
        <pc:sldMkLst>
          <pc:docMk/>
          <pc:sldMk cId="3277879226" sldId="270"/>
        </pc:sldMkLst>
        <pc:spChg chg="add del mod ord">
          <ac:chgData name="Jess Vriesema" userId="78e5d275-5519-469e-ac4d-29aa719ee040" providerId="ADAL" clId="{769F2117-7D08-5B23-85D4-C6A05247EEEE}" dt="2026-01-05T05:44:09.224" v="6566" actId="700"/>
          <ac:spMkLst>
            <pc:docMk/>
            <pc:sldMk cId="3277879226" sldId="270"/>
            <ac:spMk id="2" creationId="{56D49664-4C47-9460-FC31-34F833913BD2}"/>
          </ac:spMkLst>
        </pc:spChg>
        <pc:spChg chg="add del mod">
          <ac:chgData name="Jess Vriesema" userId="78e5d275-5519-469e-ac4d-29aa719ee040" providerId="ADAL" clId="{769F2117-7D08-5B23-85D4-C6A05247EEEE}" dt="2026-01-05T05:42:56.764" v="6534" actId="478"/>
          <ac:spMkLst>
            <pc:docMk/>
            <pc:sldMk cId="3277879226" sldId="270"/>
            <ac:spMk id="4" creationId="{3180ABB9-E64C-72EF-85D8-D3F7FFEF36EF}"/>
          </ac:spMkLst>
        </pc:spChg>
        <pc:spChg chg="add del mod">
          <ac:chgData name="Jess Vriesema" userId="78e5d275-5519-469e-ac4d-29aa719ee040" providerId="ADAL" clId="{769F2117-7D08-5B23-85D4-C6A05247EEEE}" dt="2026-01-05T05:42:56.764" v="6534" actId="478"/>
          <ac:spMkLst>
            <pc:docMk/>
            <pc:sldMk cId="3277879226" sldId="270"/>
            <ac:spMk id="6" creationId="{C62FCF26-92C6-309F-0A37-15A91FB34972}"/>
          </ac:spMkLst>
        </pc:spChg>
        <pc:spChg chg="add del mod">
          <ac:chgData name="Jess Vriesema" userId="78e5d275-5519-469e-ac4d-29aa719ee040" providerId="ADAL" clId="{769F2117-7D08-5B23-85D4-C6A05247EEEE}" dt="2026-01-05T05:43:29.854" v="6549"/>
          <ac:spMkLst>
            <pc:docMk/>
            <pc:sldMk cId="3277879226" sldId="270"/>
            <ac:spMk id="11" creationId="{C5F11525-D22B-FA32-638D-65DEB84B8240}"/>
          </ac:spMkLst>
        </pc:spChg>
        <pc:spChg chg="add mod">
          <ac:chgData name="Jess Vriesema" userId="78e5d275-5519-469e-ac4d-29aa719ee040" providerId="ADAL" clId="{769F2117-7D08-5B23-85D4-C6A05247EEEE}" dt="2026-01-05T05:43:58.889" v="6562" actId="767"/>
          <ac:spMkLst>
            <pc:docMk/>
            <pc:sldMk cId="3277879226" sldId="270"/>
            <ac:spMk id="12" creationId="{976655A7-D434-5C2C-231C-03AC876B464C}"/>
          </ac:spMkLst>
        </pc:spChg>
        <pc:spChg chg="add del mod">
          <ac:chgData name="Jess Vriesema" userId="78e5d275-5519-469e-ac4d-29aa719ee040" providerId="ADAL" clId="{769F2117-7D08-5B23-85D4-C6A05247EEEE}" dt="2026-01-05T05:44:01.831" v="6564" actId="6264"/>
          <ac:spMkLst>
            <pc:docMk/>
            <pc:sldMk cId="3277879226" sldId="270"/>
            <ac:spMk id="13" creationId="{01DA4EFD-7B3F-EAB3-D92D-D1F013D20A59}"/>
          </ac:spMkLst>
        </pc:spChg>
        <pc:spChg chg="add del mod ord">
          <ac:chgData name="Jess Vriesema" userId="78e5d275-5519-469e-ac4d-29aa719ee040" providerId="ADAL" clId="{769F2117-7D08-5B23-85D4-C6A05247EEEE}" dt="2026-01-05T05:44:01.831" v="6564" actId="6264"/>
          <ac:spMkLst>
            <pc:docMk/>
            <pc:sldMk cId="3277879226" sldId="270"/>
            <ac:spMk id="14" creationId="{471E2758-E8A4-719E-8CE2-FA47EE0C4A83}"/>
          </ac:spMkLst>
        </pc:spChg>
        <pc:spChg chg="add del mod ord">
          <ac:chgData name="Jess Vriesema" userId="78e5d275-5519-469e-ac4d-29aa719ee040" providerId="ADAL" clId="{769F2117-7D08-5B23-85D4-C6A05247EEEE}" dt="2026-01-05T05:44:09.224" v="6566" actId="700"/>
          <ac:spMkLst>
            <pc:docMk/>
            <pc:sldMk cId="3277879226" sldId="270"/>
            <ac:spMk id="15" creationId="{9B748E38-9E2C-6AC7-50D9-7AE3510A3901}"/>
          </ac:spMkLst>
        </pc:spChg>
        <pc:spChg chg="add del mod ord">
          <ac:chgData name="Jess Vriesema" userId="78e5d275-5519-469e-ac4d-29aa719ee040" providerId="ADAL" clId="{769F2117-7D08-5B23-85D4-C6A05247EEEE}" dt="2026-01-05T05:44:09.224" v="6566" actId="700"/>
          <ac:spMkLst>
            <pc:docMk/>
            <pc:sldMk cId="3277879226" sldId="270"/>
            <ac:spMk id="16" creationId="{B894F069-1C51-17A1-C3EF-3D9353D11B56}"/>
          </ac:spMkLst>
        </pc:spChg>
        <pc:spChg chg="add mod ord">
          <ac:chgData name="Jess Vriesema" userId="78e5d275-5519-469e-ac4d-29aa719ee040" providerId="ADAL" clId="{769F2117-7D08-5B23-85D4-C6A05247EEEE}" dt="2026-01-05T05:46:33.940" v="6626" actId="1076"/>
          <ac:spMkLst>
            <pc:docMk/>
            <pc:sldMk cId="3277879226" sldId="270"/>
            <ac:spMk id="17" creationId="{CA881B45-559E-5E7D-72BA-CEF9677D4AEE}"/>
          </ac:spMkLst>
        </pc:spChg>
        <pc:spChg chg="add del mod ord">
          <ac:chgData name="Jess Vriesema" userId="78e5d275-5519-469e-ac4d-29aa719ee040" providerId="ADAL" clId="{769F2117-7D08-5B23-85D4-C6A05247EEEE}" dt="2026-01-05T05:44:29.489" v="6590" actId="931"/>
          <ac:spMkLst>
            <pc:docMk/>
            <pc:sldMk cId="3277879226" sldId="270"/>
            <ac:spMk id="18" creationId="{4B647F11-D486-3823-7A75-60012E755D6E}"/>
          </ac:spMkLst>
        </pc:spChg>
        <pc:spChg chg="add mod ord">
          <ac:chgData name="Jess Vriesema" userId="78e5d275-5519-469e-ac4d-29aa719ee040" providerId="ADAL" clId="{769F2117-7D08-5B23-85D4-C6A05247EEEE}" dt="2026-01-05T05:46:33.940" v="6626" actId="1076"/>
          <ac:spMkLst>
            <pc:docMk/>
            <pc:sldMk cId="3277879226" sldId="270"/>
            <ac:spMk id="19" creationId="{91675F05-363C-05D2-79AB-5DD7D05C232D}"/>
          </ac:spMkLst>
        </pc:spChg>
        <pc:spChg chg="add del mod ord">
          <ac:chgData name="Jess Vriesema" userId="78e5d275-5519-469e-ac4d-29aa719ee040" providerId="ADAL" clId="{769F2117-7D08-5B23-85D4-C6A05247EEEE}" dt="2026-01-05T05:44:42.350" v="6593" actId="931"/>
          <ac:spMkLst>
            <pc:docMk/>
            <pc:sldMk cId="3277879226" sldId="270"/>
            <ac:spMk id="20" creationId="{F111E14B-0502-DF2F-C2D0-6C88AB90235D}"/>
          </ac:spMkLst>
        </pc:spChg>
        <pc:spChg chg="add del mod">
          <ac:chgData name="Jess Vriesema" userId="78e5d275-5519-469e-ac4d-29aa719ee040" providerId="ADAL" clId="{769F2117-7D08-5B23-85D4-C6A05247EEEE}" dt="2026-01-05T06:08:57.135" v="7616" actId="478"/>
          <ac:spMkLst>
            <pc:docMk/>
            <pc:sldMk cId="3277879226" sldId="270"/>
            <ac:spMk id="25" creationId="{E7C00AC1-0868-681E-3876-8A19A8C4D405}"/>
          </ac:spMkLst>
        </pc:spChg>
        <pc:picChg chg="add del mod">
          <ac:chgData name="Jess Vriesema" userId="78e5d275-5519-469e-ac4d-29aa719ee040" providerId="ADAL" clId="{769F2117-7D08-5B23-85D4-C6A05247EEEE}" dt="2026-01-05T05:44:17.703" v="6588" actId="21"/>
          <ac:picMkLst>
            <pc:docMk/>
            <pc:sldMk cId="3277879226" sldId="270"/>
            <ac:picMk id="8" creationId="{FF746FD6-546A-FF1F-85BD-E23EB01968DE}"/>
          </ac:picMkLst>
        </pc:picChg>
        <pc:picChg chg="add del mod">
          <ac:chgData name="Jess Vriesema" userId="78e5d275-5519-469e-ac4d-29aa719ee040" providerId="ADAL" clId="{769F2117-7D08-5B23-85D4-C6A05247EEEE}" dt="2026-01-05T05:44:18.441" v="6589" actId="21"/>
          <ac:picMkLst>
            <pc:docMk/>
            <pc:sldMk cId="3277879226" sldId="270"/>
            <ac:picMk id="10" creationId="{65C629DD-1810-79B4-BB3F-8F680BB2F11A}"/>
          </ac:picMkLst>
        </pc:picChg>
        <pc:picChg chg="add mod">
          <ac:chgData name="Jess Vriesema" userId="78e5d275-5519-469e-ac4d-29aa719ee040" providerId="ADAL" clId="{769F2117-7D08-5B23-85D4-C6A05247EEEE}" dt="2026-01-05T05:46:18.006" v="6620" actId="12788"/>
          <ac:picMkLst>
            <pc:docMk/>
            <pc:sldMk cId="3277879226" sldId="270"/>
            <ac:picMk id="22" creationId="{435446FE-DCE1-C0B7-4BD4-5705D0F021BF}"/>
          </ac:picMkLst>
        </pc:picChg>
        <pc:picChg chg="add mod">
          <ac:chgData name="Jess Vriesema" userId="78e5d275-5519-469e-ac4d-29aa719ee040" providerId="ADAL" clId="{769F2117-7D08-5B23-85D4-C6A05247EEEE}" dt="2026-01-05T05:46:22.421" v="6621" actId="12788"/>
          <ac:picMkLst>
            <pc:docMk/>
            <pc:sldMk cId="3277879226" sldId="270"/>
            <ac:picMk id="24" creationId="{8A10846C-0904-4454-54B4-1858693BBBD0}"/>
          </ac:picMkLst>
        </pc:picChg>
      </pc:sldChg>
      <pc:sldChg chg="addSp delSp modSp new mod ord">
        <pc:chgData name="Jess Vriesema" userId="78e5d275-5519-469e-ac4d-29aa719ee040" providerId="ADAL" clId="{769F2117-7D08-5B23-85D4-C6A05247EEEE}" dt="2026-01-05T08:11:09.073" v="11051" actId="1076"/>
        <pc:sldMkLst>
          <pc:docMk/>
          <pc:sldMk cId="4011748000" sldId="272"/>
        </pc:sldMkLst>
        <pc:spChg chg="mod">
          <ac:chgData name="Jess Vriesema" userId="78e5d275-5519-469e-ac4d-29aa719ee040" providerId="ADAL" clId="{769F2117-7D08-5B23-85D4-C6A05247EEEE}" dt="2026-01-03T15:45:08.857" v="2744" actId="20577"/>
          <ac:spMkLst>
            <pc:docMk/>
            <pc:sldMk cId="4011748000" sldId="272"/>
            <ac:spMk id="2" creationId="{C6BB5091-3930-BA14-6887-850DB7521C75}"/>
          </ac:spMkLst>
        </pc:spChg>
        <pc:spChg chg="add del mod">
          <ac:chgData name="Jess Vriesema" userId="78e5d275-5519-469e-ac4d-29aa719ee040" providerId="ADAL" clId="{769F2117-7D08-5B23-85D4-C6A05247EEEE}" dt="2026-01-05T08:04:10.421" v="10874" actId="14100"/>
          <ac:spMkLst>
            <pc:docMk/>
            <pc:sldMk cId="4011748000" sldId="272"/>
            <ac:spMk id="3" creationId="{057D6D07-06D8-AE52-CBB9-7DBCE985E620}"/>
          </ac:spMkLst>
        </pc:spChg>
        <pc:spChg chg="add mod">
          <ac:chgData name="Jess Vriesema" userId="78e5d275-5519-469e-ac4d-29aa719ee040" providerId="ADAL" clId="{769F2117-7D08-5B23-85D4-C6A05247EEEE}" dt="2026-01-05T08:11:09.073" v="11051" actId="1076"/>
          <ac:spMkLst>
            <pc:docMk/>
            <pc:sldMk cId="4011748000" sldId="272"/>
            <ac:spMk id="10" creationId="{17CA3B6C-BD81-2F74-9115-ABF2EB593481}"/>
          </ac:spMkLst>
        </pc:spChg>
        <pc:spChg chg="add del mod">
          <ac:chgData name="Jess Vriesema" userId="78e5d275-5519-469e-ac4d-29aa719ee040" providerId="ADAL" clId="{769F2117-7D08-5B23-85D4-C6A05247EEEE}" dt="2026-01-05T08:11:00.747" v="11050" actId="478"/>
          <ac:spMkLst>
            <pc:docMk/>
            <pc:sldMk cId="4011748000" sldId="272"/>
            <ac:spMk id="11" creationId="{E1E127BE-09FC-7B5D-6140-9396F0AF3C5E}"/>
          </ac:spMkLst>
        </pc:spChg>
        <pc:spChg chg="add mod">
          <ac:chgData name="Jess Vriesema" userId="78e5d275-5519-469e-ac4d-29aa719ee040" providerId="ADAL" clId="{769F2117-7D08-5B23-85D4-C6A05247EEEE}" dt="2026-01-05T08:10:52.456" v="11037" actId="1076"/>
          <ac:spMkLst>
            <pc:docMk/>
            <pc:sldMk cId="4011748000" sldId="272"/>
            <ac:spMk id="12" creationId="{DBD26734-38C0-4CB4-31E2-48FF25A52F69}"/>
          </ac:spMkLst>
        </pc:spChg>
        <pc:picChg chg="add mod">
          <ac:chgData name="Jess Vriesema" userId="78e5d275-5519-469e-ac4d-29aa719ee040" providerId="ADAL" clId="{769F2117-7D08-5B23-85D4-C6A05247EEEE}" dt="2026-01-05T08:11:09.073" v="11051" actId="1076"/>
          <ac:picMkLst>
            <pc:docMk/>
            <pc:sldMk cId="4011748000" sldId="272"/>
            <ac:picMk id="9" creationId="{593FD8ED-802E-3645-2C68-B429CF364DB6}"/>
          </ac:picMkLst>
        </pc:picChg>
      </pc:sldChg>
      <pc:sldChg chg="addSp delSp modSp new del mod">
        <pc:chgData name="Jess Vriesema" userId="78e5d275-5519-469e-ac4d-29aa719ee040" providerId="ADAL" clId="{769F2117-7D08-5B23-85D4-C6A05247EEEE}" dt="2026-01-05T07:57:22.367" v="10404" actId="2696"/>
        <pc:sldMkLst>
          <pc:docMk/>
          <pc:sldMk cId="2230608044" sldId="273"/>
        </pc:sldMkLst>
        <pc:spChg chg="mod">
          <ac:chgData name="Jess Vriesema" userId="78e5d275-5519-469e-ac4d-29aa719ee040" providerId="ADAL" clId="{769F2117-7D08-5B23-85D4-C6A05247EEEE}" dt="2026-01-05T07:03:45.012" v="8547" actId="20577"/>
          <ac:spMkLst>
            <pc:docMk/>
            <pc:sldMk cId="2230608044" sldId="273"/>
            <ac:spMk id="3" creationId="{6CBBFCF2-7753-7985-9571-9F8F3385DDC7}"/>
          </ac:spMkLst>
        </pc:spChg>
        <pc:spChg chg="add mod">
          <ac:chgData name="Jess Vriesema" userId="78e5d275-5519-469e-ac4d-29aa719ee040" providerId="ADAL" clId="{769F2117-7D08-5B23-85D4-C6A05247EEEE}" dt="2026-01-05T06:26:20.084" v="8136" actId="113"/>
          <ac:spMkLst>
            <pc:docMk/>
            <pc:sldMk cId="2230608044" sldId="273"/>
            <ac:spMk id="8" creationId="{7A6C70F2-A372-18B5-AF67-1A5075933BDE}"/>
          </ac:spMkLst>
        </pc:spChg>
      </pc:sldChg>
      <pc:sldChg chg="addSp delSp modSp new mod modClrScheme modAnim chgLayout">
        <pc:chgData name="Jess Vriesema" userId="78e5d275-5519-469e-ac4d-29aa719ee040" providerId="ADAL" clId="{769F2117-7D08-5B23-85D4-C6A05247EEEE}" dt="2026-01-05T18:17:35.325" v="12954"/>
        <pc:sldMkLst>
          <pc:docMk/>
          <pc:sldMk cId="3039832578" sldId="274"/>
        </pc:sldMkLst>
        <pc:spChg chg="mod ord">
          <ac:chgData name="Jess Vriesema" userId="78e5d275-5519-469e-ac4d-29aa719ee040" providerId="ADAL" clId="{769F2117-7D08-5B23-85D4-C6A05247EEEE}" dt="2026-01-03T16:04:02.665" v="4425" actId="700"/>
          <ac:spMkLst>
            <pc:docMk/>
            <pc:sldMk cId="3039832578" sldId="274"/>
            <ac:spMk id="2" creationId="{934E61B7-2B59-12BC-172B-2F72649D85E5}"/>
          </ac:spMkLst>
        </pc:spChg>
        <pc:spChg chg="mod ord">
          <ac:chgData name="Jess Vriesema" userId="78e5d275-5519-469e-ac4d-29aa719ee040" providerId="ADAL" clId="{769F2117-7D08-5B23-85D4-C6A05247EEEE}" dt="2026-01-05T05:36:41.952" v="6357" actId="20577"/>
          <ac:spMkLst>
            <pc:docMk/>
            <pc:sldMk cId="3039832578" sldId="274"/>
            <ac:spMk id="3" creationId="{1EFDF2CC-135A-A4FA-D194-7E978D7E948D}"/>
          </ac:spMkLst>
        </pc:spChg>
        <pc:spChg chg="add mod ord">
          <ac:chgData name="Jess Vriesema" userId="78e5d275-5519-469e-ac4d-29aa719ee040" providerId="ADAL" clId="{769F2117-7D08-5B23-85D4-C6A05247EEEE}" dt="2026-01-05T18:17:23.319" v="12953" actId="20577"/>
          <ac:spMkLst>
            <pc:docMk/>
            <pc:sldMk cId="3039832578" sldId="274"/>
            <ac:spMk id="7" creationId="{6C00A2A6-C4CA-4913-4B54-3C77E3BDB455}"/>
          </ac:spMkLst>
        </pc:spChg>
      </pc:sldChg>
      <pc:sldChg chg="addSp modSp add mod ord">
        <pc:chgData name="Jess Vriesema" userId="78e5d275-5519-469e-ac4d-29aa719ee040" providerId="ADAL" clId="{769F2117-7D08-5B23-85D4-C6A05247EEEE}" dt="2026-01-05T06:25:23.974" v="8123" actId="20578"/>
        <pc:sldMkLst>
          <pc:docMk/>
          <pc:sldMk cId="1581352380" sldId="275"/>
        </pc:sldMkLst>
        <pc:spChg chg="mod">
          <ac:chgData name="Jess Vriesema" userId="78e5d275-5519-469e-ac4d-29aa719ee040" providerId="ADAL" clId="{769F2117-7D08-5B23-85D4-C6A05247EEEE}" dt="2026-01-05T06:25:00.395" v="8118" actId="20577"/>
          <ac:spMkLst>
            <pc:docMk/>
            <pc:sldMk cId="1581352380" sldId="275"/>
            <ac:spMk id="3" creationId="{2525B8A6-8819-E180-56B8-27DC11C706DB}"/>
          </ac:spMkLst>
        </pc:spChg>
        <pc:picChg chg="add mod modCrop">
          <ac:chgData name="Jess Vriesema" userId="78e5d275-5519-469e-ac4d-29aa719ee040" providerId="ADAL" clId="{769F2117-7D08-5B23-85D4-C6A05247EEEE}" dt="2026-01-03T16:20:05.651" v="5089" actId="1076"/>
          <ac:picMkLst>
            <pc:docMk/>
            <pc:sldMk cId="1581352380" sldId="275"/>
            <ac:picMk id="5" creationId="{75729F4E-EE98-A5B7-1321-D8C247DE884D}"/>
          </ac:picMkLst>
        </pc:picChg>
      </pc:sldChg>
      <pc:sldChg chg="addSp delSp modSp add mod ord">
        <pc:chgData name="Jess Vriesema" userId="78e5d275-5519-469e-ac4d-29aa719ee040" providerId="ADAL" clId="{769F2117-7D08-5B23-85D4-C6A05247EEEE}" dt="2026-01-05T06:59:43.702" v="8468" actId="1036"/>
        <pc:sldMkLst>
          <pc:docMk/>
          <pc:sldMk cId="659911782" sldId="276"/>
        </pc:sldMkLst>
        <pc:spChg chg="del">
          <ac:chgData name="Jess Vriesema" userId="78e5d275-5519-469e-ac4d-29aa719ee040" providerId="ADAL" clId="{769F2117-7D08-5B23-85D4-C6A05247EEEE}" dt="2026-01-05T05:52:59.276" v="7008" actId="478"/>
          <ac:spMkLst>
            <pc:docMk/>
            <pc:sldMk cId="659911782" sldId="276"/>
            <ac:spMk id="2" creationId="{2105B09B-F7D1-B873-E414-CD911711D7DB}"/>
          </ac:spMkLst>
        </pc:spChg>
        <pc:spChg chg="add mod">
          <ac:chgData name="Jess Vriesema" userId="78e5d275-5519-469e-ac4d-29aa719ee040" providerId="ADAL" clId="{769F2117-7D08-5B23-85D4-C6A05247EEEE}" dt="2026-01-05T06:06:21.953" v="7487" actId="1038"/>
          <ac:spMkLst>
            <pc:docMk/>
            <pc:sldMk cId="659911782" sldId="276"/>
            <ac:spMk id="3" creationId="{DCECD994-F8FD-3E39-B45B-61C3E8BDC614}"/>
          </ac:spMkLst>
        </pc:spChg>
        <pc:spChg chg="add del mod">
          <ac:chgData name="Jess Vriesema" userId="78e5d275-5519-469e-ac4d-29aa719ee040" providerId="ADAL" clId="{769F2117-7D08-5B23-85D4-C6A05247EEEE}" dt="2026-01-05T05:53:00.480" v="7009" actId="478"/>
          <ac:spMkLst>
            <pc:docMk/>
            <pc:sldMk cId="659911782" sldId="276"/>
            <ac:spMk id="5" creationId="{83014DB6-2F38-56EB-A229-E3ECDE3BBFB5}"/>
          </ac:spMkLst>
        </pc:spChg>
        <pc:spChg chg="add mod">
          <ac:chgData name="Jess Vriesema" userId="78e5d275-5519-469e-ac4d-29aa719ee040" providerId="ADAL" clId="{769F2117-7D08-5B23-85D4-C6A05247EEEE}" dt="2026-01-05T05:53:06.873" v="7010"/>
          <ac:spMkLst>
            <pc:docMk/>
            <pc:sldMk cId="659911782" sldId="276"/>
            <ac:spMk id="7" creationId="{95B92BFE-103E-3F76-9D81-40E42178398B}"/>
          </ac:spMkLst>
        </pc:spChg>
        <pc:spChg chg="add mod">
          <ac:chgData name="Jess Vriesema" userId="78e5d275-5519-469e-ac4d-29aa719ee040" providerId="ADAL" clId="{769F2117-7D08-5B23-85D4-C6A05247EEEE}" dt="2026-01-05T05:53:09.131" v="7011"/>
          <ac:spMkLst>
            <pc:docMk/>
            <pc:sldMk cId="659911782" sldId="276"/>
            <ac:spMk id="9" creationId="{9238B880-F575-0164-88F2-6282003D4F71}"/>
          </ac:spMkLst>
        </pc:spChg>
        <pc:spChg chg="add mod">
          <ac:chgData name="Jess Vriesema" userId="78e5d275-5519-469e-ac4d-29aa719ee040" providerId="ADAL" clId="{769F2117-7D08-5B23-85D4-C6A05247EEEE}" dt="2026-01-05T05:53:09.770" v="7012"/>
          <ac:spMkLst>
            <pc:docMk/>
            <pc:sldMk cId="659911782" sldId="276"/>
            <ac:spMk id="11" creationId="{9D1AB9AA-A0B2-1495-FA75-D026CA52EA14}"/>
          </ac:spMkLst>
        </pc:spChg>
        <pc:spChg chg="add del mod">
          <ac:chgData name="Jess Vriesema" userId="78e5d275-5519-469e-ac4d-29aa719ee040" providerId="ADAL" clId="{769F2117-7D08-5B23-85D4-C6A05247EEEE}" dt="2026-01-05T06:08:38.070" v="7593" actId="478"/>
          <ac:spMkLst>
            <pc:docMk/>
            <pc:sldMk cId="659911782" sldId="276"/>
            <ac:spMk id="12" creationId="{A8413D2D-2D11-BFBC-2158-BC1506E609F6}"/>
          </ac:spMkLst>
        </pc:spChg>
        <pc:spChg chg="add mod">
          <ac:chgData name="Jess Vriesema" userId="78e5d275-5519-469e-ac4d-29aa719ee040" providerId="ADAL" clId="{769F2117-7D08-5B23-85D4-C6A05247EEEE}" dt="2026-01-05T05:53:22.180" v="7019"/>
          <ac:spMkLst>
            <pc:docMk/>
            <pc:sldMk cId="659911782" sldId="276"/>
            <ac:spMk id="13" creationId="{7692196C-A473-90B7-0F00-0A1CF425300F}"/>
          </ac:spMkLst>
        </pc:spChg>
        <pc:spChg chg="add del mod">
          <ac:chgData name="Jess Vriesema" userId="78e5d275-5519-469e-ac4d-29aa719ee040" providerId="ADAL" clId="{769F2117-7D08-5B23-85D4-C6A05247EEEE}" dt="2026-01-05T06:08:35.576" v="7591" actId="478"/>
          <ac:spMkLst>
            <pc:docMk/>
            <pc:sldMk cId="659911782" sldId="276"/>
            <ac:spMk id="14" creationId="{A306DF58-60C3-539F-5316-E77B9E2F0D80}"/>
          </ac:spMkLst>
        </pc:spChg>
        <pc:spChg chg="add del mod">
          <ac:chgData name="Jess Vriesema" userId="78e5d275-5519-469e-ac4d-29aa719ee040" providerId="ADAL" clId="{769F2117-7D08-5B23-85D4-C6A05247EEEE}" dt="2026-01-05T06:08:37.041" v="7592" actId="478"/>
          <ac:spMkLst>
            <pc:docMk/>
            <pc:sldMk cId="659911782" sldId="276"/>
            <ac:spMk id="15" creationId="{B6096E32-1DF4-8289-15F6-3DC42870B1C5}"/>
          </ac:spMkLst>
        </pc:spChg>
        <pc:spChg chg="add mod">
          <ac:chgData name="Jess Vriesema" userId="78e5d275-5519-469e-ac4d-29aa719ee040" providerId="ADAL" clId="{769F2117-7D08-5B23-85D4-C6A05247EEEE}" dt="2026-01-05T06:08:48.282" v="7615" actId="20577"/>
          <ac:spMkLst>
            <pc:docMk/>
            <pc:sldMk cId="659911782" sldId="276"/>
            <ac:spMk id="16" creationId="{1BA567D8-E4E7-9831-4A57-3A126B6E16FD}"/>
          </ac:spMkLst>
        </pc:spChg>
        <pc:spChg chg="add del mod">
          <ac:chgData name="Jess Vriesema" userId="78e5d275-5519-469e-ac4d-29aa719ee040" providerId="ADAL" clId="{769F2117-7D08-5B23-85D4-C6A05247EEEE}" dt="2026-01-05T05:54:18.789" v="7092" actId="478"/>
          <ac:spMkLst>
            <pc:docMk/>
            <pc:sldMk cId="659911782" sldId="276"/>
            <ac:spMk id="20" creationId="{EDAE8067-24AF-2690-7F8E-50D9335AACE7}"/>
          </ac:spMkLst>
        </pc:spChg>
        <pc:spChg chg="add del mod">
          <ac:chgData name="Jess Vriesema" userId="78e5d275-5519-469e-ac4d-29aa719ee040" providerId="ADAL" clId="{769F2117-7D08-5B23-85D4-C6A05247EEEE}" dt="2026-01-05T06:08:32.526" v="7590" actId="478"/>
          <ac:spMkLst>
            <pc:docMk/>
            <pc:sldMk cId="659911782" sldId="276"/>
            <ac:spMk id="21" creationId="{A8BB62DD-4ADE-F719-C66E-4FB91B8E80FC}"/>
          </ac:spMkLst>
        </pc:spChg>
        <pc:spChg chg="add mod">
          <ac:chgData name="Jess Vriesema" userId="78e5d275-5519-469e-ac4d-29aa719ee040" providerId="ADAL" clId="{769F2117-7D08-5B23-85D4-C6A05247EEEE}" dt="2026-01-05T06:06:31.508" v="7495" actId="14100"/>
          <ac:spMkLst>
            <pc:docMk/>
            <pc:sldMk cId="659911782" sldId="276"/>
            <ac:spMk id="23" creationId="{121E5A6A-4C63-9F05-4A23-9BCD4B36BAE5}"/>
          </ac:spMkLst>
        </pc:spChg>
        <pc:spChg chg="del">
          <ac:chgData name="Jess Vriesema" userId="78e5d275-5519-469e-ac4d-29aa719ee040" providerId="ADAL" clId="{769F2117-7D08-5B23-85D4-C6A05247EEEE}" dt="2026-01-05T05:57:58.391" v="7220" actId="478"/>
          <ac:spMkLst>
            <pc:docMk/>
            <pc:sldMk cId="659911782" sldId="276"/>
            <ac:spMk id="25" creationId="{A23C8006-B287-B6FD-3777-B193706B04F1}"/>
          </ac:spMkLst>
        </pc:spChg>
        <pc:spChg chg="add mod">
          <ac:chgData name="Jess Vriesema" userId="78e5d275-5519-469e-ac4d-29aa719ee040" providerId="ADAL" clId="{769F2117-7D08-5B23-85D4-C6A05247EEEE}" dt="2026-01-05T06:06:42.695" v="7504" actId="1036"/>
          <ac:spMkLst>
            <pc:docMk/>
            <pc:sldMk cId="659911782" sldId="276"/>
            <ac:spMk id="26" creationId="{9D75F374-5DD8-92A7-D22A-8990C31CAE11}"/>
          </ac:spMkLst>
        </pc:spChg>
        <pc:spChg chg="add mod">
          <ac:chgData name="Jess Vriesema" userId="78e5d275-5519-469e-ac4d-29aa719ee040" providerId="ADAL" clId="{769F2117-7D08-5B23-85D4-C6A05247EEEE}" dt="2026-01-05T06:06:55.361" v="7525" actId="14100"/>
          <ac:spMkLst>
            <pc:docMk/>
            <pc:sldMk cId="659911782" sldId="276"/>
            <ac:spMk id="27" creationId="{0088EB22-58BF-7AC7-7DD0-04CD8C3CEC70}"/>
          </ac:spMkLst>
        </pc:spChg>
        <pc:spChg chg="add mod">
          <ac:chgData name="Jess Vriesema" userId="78e5d275-5519-469e-ac4d-29aa719ee040" providerId="ADAL" clId="{769F2117-7D08-5B23-85D4-C6A05247EEEE}" dt="2026-01-05T06:07:01.371" v="7527" actId="1076"/>
          <ac:spMkLst>
            <pc:docMk/>
            <pc:sldMk cId="659911782" sldId="276"/>
            <ac:spMk id="28" creationId="{58A09ECC-F456-FD8E-B815-E1B5D6165C9A}"/>
          </ac:spMkLst>
        </pc:spChg>
        <pc:spChg chg="add mod">
          <ac:chgData name="Jess Vriesema" userId="78e5d275-5519-469e-ac4d-29aa719ee040" providerId="ADAL" clId="{769F2117-7D08-5B23-85D4-C6A05247EEEE}" dt="2026-01-05T06:07:10.914" v="7533" actId="1037"/>
          <ac:spMkLst>
            <pc:docMk/>
            <pc:sldMk cId="659911782" sldId="276"/>
            <ac:spMk id="29" creationId="{3AB3F94F-120D-0B6E-1D1D-BE7ADB097F37}"/>
          </ac:spMkLst>
        </pc:spChg>
        <pc:spChg chg="add mod">
          <ac:chgData name="Jess Vriesema" userId="78e5d275-5519-469e-ac4d-29aa719ee040" providerId="ADAL" clId="{769F2117-7D08-5B23-85D4-C6A05247EEEE}" dt="2026-01-05T06:07:14.982" v="7535" actId="1076"/>
          <ac:spMkLst>
            <pc:docMk/>
            <pc:sldMk cId="659911782" sldId="276"/>
            <ac:spMk id="30" creationId="{AB8A40A2-9A4B-5EAA-6601-CFC33F6E0774}"/>
          </ac:spMkLst>
        </pc:spChg>
        <pc:spChg chg="add mod">
          <ac:chgData name="Jess Vriesema" userId="78e5d275-5519-469e-ac4d-29aa719ee040" providerId="ADAL" clId="{769F2117-7D08-5B23-85D4-C6A05247EEEE}" dt="2026-01-05T06:07:22.918" v="7540" actId="14100"/>
          <ac:spMkLst>
            <pc:docMk/>
            <pc:sldMk cId="659911782" sldId="276"/>
            <ac:spMk id="31" creationId="{5920263E-E49E-F9FF-85EE-FAA0BC209743}"/>
          </ac:spMkLst>
        </pc:spChg>
        <pc:spChg chg="add mod">
          <ac:chgData name="Jess Vriesema" userId="78e5d275-5519-469e-ac4d-29aa719ee040" providerId="ADAL" clId="{769F2117-7D08-5B23-85D4-C6A05247EEEE}" dt="2026-01-05T06:07:29.363" v="7554" actId="1036"/>
          <ac:spMkLst>
            <pc:docMk/>
            <pc:sldMk cId="659911782" sldId="276"/>
            <ac:spMk id="32" creationId="{1051BFF1-B82C-0555-A2FB-9769135DCD1A}"/>
          </ac:spMkLst>
        </pc:spChg>
        <pc:spChg chg="add mod">
          <ac:chgData name="Jess Vriesema" userId="78e5d275-5519-469e-ac4d-29aa719ee040" providerId="ADAL" clId="{769F2117-7D08-5B23-85D4-C6A05247EEEE}" dt="2026-01-05T06:07:38.073" v="7556" actId="1076"/>
          <ac:spMkLst>
            <pc:docMk/>
            <pc:sldMk cId="659911782" sldId="276"/>
            <ac:spMk id="33" creationId="{BBADC69D-295F-3B5F-9326-EF3B606A9E17}"/>
          </ac:spMkLst>
        </pc:spChg>
        <pc:spChg chg="add mod">
          <ac:chgData name="Jess Vriesema" userId="78e5d275-5519-469e-ac4d-29aa719ee040" providerId="ADAL" clId="{769F2117-7D08-5B23-85D4-C6A05247EEEE}" dt="2026-01-05T06:08:06.048" v="7579" actId="1038"/>
          <ac:spMkLst>
            <pc:docMk/>
            <pc:sldMk cId="659911782" sldId="276"/>
            <ac:spMk id="34" creationId="{6F50779C-3181-2D8D-94DC-75B47183CEC5}"/>
          </ac:spMkLst>
        </pc:spChg>
        <pc:spChg chg="add mod">
          <ac:chgData name="Jess Vriesema" userId="78e5d275-5519-469e-ac4d-29aa719ee040" providerId="ADAL" clId="{769F2117-7D08-5B23-85D4-C6A05247EEEE}" dt="2026-01-05T06:08:00.957" v="7576" actId="1035"/>
          <ac:spMkLst>
            <pc:docMk/>
            <pc:sldMk cId="659911782" sldId="276"/>
            <ac:spMk id="35" creationId="{4D47AD3B-A69A-E8B1-345C-B3C4945620CA}"/>
          </ac:spMkLst>
        </pc:spChg>
        <pc:spChg chg="add mod">
          <ac:chgData name="Jess Vriesema" userId="78e5d275-5519-469e-ac4d-29aa719ee040" providerId="ADAL" clId="{769F2117-7D08-5B23-85D4-C6A05247EEEE}" dt="2026-01-05T06:07:54.670" v="7568" actId="1035"/>
          <ac:spMkLst>
            <pc:docMk/>
            <pc:sldMk cId="659911782" sldId="276"/>
            <ac:spMk id="36" creationId="{F1999B2F-6D27-E692-5583-9FA7E8B205C0}"/>
          </ac:spMkLst>
        </pc:spChg>
        <pc:spChg chg="add mod">
          <ac:chgData name="Jess Vriesema" userId="78e5d275-5519-469e-ac4d-29aa719ee040" providerId="ADAL" clId="{769F2117-7D08-5B23-85D4-C6A05247EEEE}" dt="2026-01-05T06:59:42.285" v="8466" actId="1076"/>
          <ac:spMkLst>
            <pc:docMk/>
            <pc:sldMk cId="659911782" sldId="276"/>
            <ac:spMk id="37" creationId="{3ED747D8-BCD7-59E6-52E1-3AEDEDDBFC77}"/>
          </ac:spMkLst>
        </pc:spChg>
        <pc:picChg chg="add mod">
          <ac:chgData name="Jess Vriesema" userId="78e5d275-5519-469e-ac4d-29aa719ee040" providerId="ADAL" clId="{769F2117-7D08-5B23-85D4-C6A05247EEEE}" dt="2026-01-05T05:53:06.873" v="7010"/>
          <ac:picMkLst>
            <pc:docMk/>
            <pc:sldMk cId="659911782" sldId="276"/>
            <ac:picMk id="6" creationId="{06370F08-2B7A-DEDD-1BC6-D62D4F64A61C}"/>
          </ac:picMkLst>
        </pc:picChg>
        <pc:picChg chg="add mod">
          <ac:chgData name="Jess Vriesema" userId="78e5d275-5519-469e-ac4d-29aa719ee040" providerId="ADAL" clId="{769F2117-7D08-5B23-85D4-C6A05247EEEE}" dt="2026-01-05T05:53:09.131" v="7011"/>
          <ac:picMkLst>
            <pc:docMk/>
            <pc:sldMk cId="659911782" sldId="276"/>
            <ac:picMk id="8" creationId="{0CDC2BDC-74E3-832A-6176-75C108E743DF}"/>
          </ac:picMkLst>
        </pc:picChg>
        <pc:picChg chg="add mod">
          <ac:chgData name="Jess Vriesema" userId="78e5d275-5519-469e-ac4d-29aa719ee040" providerId="ADAL" clId="{769F2117-7D08-5B23-85D4-C6A05247EEEE}" dt="2026-01-05T05:53:09.770" v="7012"/>
          <ac:picMkLst>
            <pc:docMk/>
            <pc:sldMk cId="659911782" sldId="276"/>
            <ac:picMk id="10" creationId="{88EBD034-B788-4FE4-0BB8-10CDCC60BB74}"/>
          </ac:picMkLst>
        </pc:picChg>
        <pc:picChg chg="mod">
          <ac:chgData name="Jess Vriesema" userId="78e5d275-5519-469e-ac4d-29aa719ee040" providerId="ADAL" clId="{769F2117-7D08-5B23-85D4-C6A05247EEEE}" dt="2026-01-05T06:06:14.605" v="7479" actId="1076"/>
          <ac:picMkLst>
            <pc:docMk/>
            <pc:sldMk cId="659911782" sldId="276"/>
            <ac:picMk id="22" creationId="{5D4447B1-A360-CAD6-94EF-1590783019CA}"/>
          </ac:picMkLst>
        </pc:picChg>
        <pc:picChg chg="mod">
          <ac:chgData name="Jess Vriesema" userId="78e5d275-5519-469e-ac4d-29aa719ee040" providerId="ADAL" clId="{769F2117-7D08-5B23-85D4-C6A05247EEEE}" dt="2026-01-05T06:59:43.702" v="8468" actId="1036"/>
          <ac:picMkLst>
            <pc:docMk/>
            <pc:sldMk cId="659911782" sldId="276"/>
            <ac:picMk id="24" creationId="{8A410DC9-E38F-5CEE-DC4A-9355D2152D20}"/>
          </ac:picMkLst>
        </pc:picChg>
      </pc:sldChg>
      <pc:sldChg chg="addSp delSp modSp add mod modAnim">
        <pc:chgData name="Jess Vriesema" userId="78e5d275-5519-469e-ac4d-29aa719ee040" providerId="ADAL" clId="{769F2117-7D08-5B23-85D4-C6A05247EEEE}" dt="2026-01-05T07:46:07.234" v="9963" actId="122"/>
        <pc:sldMkLst>
          <pc:docMk/>
          <pc:sldMk cId="1733552755" sldId="277"/>
        </pc:sldMkLst>
        <pc:spChg chg="add del mod">
          <ac:chgData name="Jess Vriesema" userId="78e5d275-5519-469e-ac4d-29aa719ee040" providerId="ADAL" clId="{769F2117-7D08-5B23-85D4-C6A05247EEEE}" dt="2026-01-05T07:43:45.033" v="9814" actId="478"/>
          <ac:spMkLst>
            <pc:docMk/>
            <pc:sldMk cId="1733552755" sldId="277"/>
            <ac:spMk id="2" creationId="{F3C014AF-A76E-60F0-0144-9DA2CB01E6B0}"/>
          </ac:spMkLst>
        </pc:spChg>
        <pc:spChg chg="del mod">
          <ac:chgData name="Jess Vriesema" userId="78e5d275-5519-469e-ac4d-29aa719ee040" providerId="ADAL" clId="{769F2117-7D08-5B23-85D4-C6A05247EEEE}" dt="2026-01-05T06:01:29.741" v="7338" actId="478"/>
          <ac:spMkLst>
            <pc:docMk/>
            <pc:sldMk cId="1733552755" sldId="277"/>
            <ac:spMk id="3" creationId="{283250DF-4DB5-0E07-9637-767DDF9A0DE2}"/>
          </ac:spMkLst>
        </pc:spChg>
        <pc:spChg chg="add mod">
          <ac:chgData name="Jess Vriesema" userId="78e5d275-5519-469e-ac4d-29aa719ee040" providerId="ADAL" clId="{769F2117-7D08-5B23-85D4-C6A05247EEEE}" dt="2026-01-05T06:10:23.822" v="7646" actId="14100"/>
          <ac:spMkLst>
            <pc:docMk/>
            <pc:sldMk cId="1733552755" sldId="277"/>
            <ac:spMk id="4" creationId="{C720253B-54A8-43D0-3781-B6416015144E}"/>
          </ac:spMkLst>
        </pc:spChg>
        <pc:spChg chg="add mod">
          <ac:chgData name="Jess Vriesema" userId="78e5d275-5519-469e-ac4d-29aa719ee040" providerId="ADAL" clId="{769F2117-7D08-5B23-85D4-C6A05247EEEE}" dt="2026-01-05T05:58:30.257" v="7226" actId="14100"/>
          <ac:spMkLst>
            <pc:docMk/>
            <pc:sldMk cId="1733552755" sldId="277"/>
            <ac:spMk id="5" creationId="{A05F581F-D266-82CB-87FE-6E932DF7C298}"/>
          </ac:spMkLst>
        </pc:spChg>
        <pc:spChg chg="add del mod">
          <ac:chgData name="Jess Vriesema" userId="78e5d275-5519-469e-ac4d-29aa719ee040" providerId="ADAL" clId="{769F2117-7D08-5B23-85D4-C6A05247EEEE}" dt="2026-01-05T06:03:25.443" v="7382" actId="478"/>
          <ac:spMkLst>
            <pc:docMk/>
            <pc:sldMk cId="1733552755" sldId="277"/>
            <ac:spMk id="6" creationId="{385726CE-A94A-8066-442D-C77A5687790A}"/>
          </ac:spMkLst>
        </pc:spChg>
        <pc:spChg chg="add mod">
          <ac:chgData name="Jess Vriesema" userId="78e5d275-5519-469e-ac4d-29aa719ee040" providerId="ADAL" clId="{769F2117-7D08-5B23-85D4-C6A05247EEEE}" dt="2026-01-05T06:03:18.288" v="7379" actId="14100"/>
          <ac:spMkLst>
            <pc:docMk/>
            <pc:sldMk cId="1733552755" sldId="277"/>
            <ac:spMk id="7" creationId="{105185F2-3373-757E-FD73-D5E52A325617}"/>
          </ac:spMkLst>
        </pc:spChg>
        <pc:spChg chg="add mod">
          <ac:chgData name="Jess Vriesema" userId="78e5d275-5519-469e-ac4d-29aa719ee040" providerId="ADAL" clId="{769F2117-7D08-5B23-85D4-C6A05247EEEE}" dt="2026-01-05T06:03:01.955" v="7376" actId="208"/>
          <ac:spMkLst>
            <pc:docMk/>
            <pc:sldMk cId="1733552755" sldId="277"/>
            <ac:spMk id="8" creationId="{5400A87A-348C-00D6-0DA2-96F2B09482DE}"/>
          </ac:spMkLst>
        </pc:spChg>
        <pc:spChg chg="add mod">
          <ac:chgData name="Jess Vriesema" userId="78e5d275-5519-469e-ac4d-29aa719ee040" providerId="ADAL" clId="{769F2117-7D08-5B23-85D4-C6A05247EEEE}" dt="2026-01-05T06:10:35.101" v="7648" actId="14100"/>
          <ac:spMkLst>
            <pc:docMk/>
            <pc:sldMk cId="1733552755" sldId="277"/>
            <ac:spMk id="9" creationId="{6ADBA2FC-12B1-18AE-DBA5-2289EB66AABB}"/>
          </ac:spMkLst>
        </pc:spChg>
        <pc:spChg chg="add del mod">
          <ac:chgData name="Jess Vriesema" userId="78e5d275-5519-469e-ac4d-29aa719ee040" providerId="ADAL" clId="{769F2117-7D08-5B23-85D4-C6A05247EEEE}" dt="2026-01-05T07:43:45.033" v="9814" actId="478"/>
          <ac:spMkLst>
            <pc:docMk/>
            <pc:sldMk cId="1733552755" sldId="277"/>
            <ac:spMk id="10" creationId="{21BD3F18-D1F8-23DE-25C7-68696874F18E}"/>
          </ac:spMkLst>
        </pc:spChg>
        <pc:spChg chg="add del mod">
          <ac:chgData name="Jess Vriesema" userId="78e5d275-5519-469e-ac4d-29aa719ee040" providerId="ADAL" clId="{769F2117-7D08-5B23-85D4-C6A05247EEEE}" dt="2026-01-05T06:03:41.163" v="7386" actId="478"/>
          <ac:spMkLst>
            <pc:docMk/>
            <pc:sldMk cId="1733552755" sldId="277"/>
            <ac:spMk id="11" creationId="{57A3BB92-4C0B-2D1A-2630-F9FA1F665222}"/>
          </ac:spMkLst>
        </pc:spChg>
        <pc:spChg chg="del">
          <ac:chgData name="Jess Vriesema" userId="78e5d275-5519-469e-ac4d-29aa719ee040" providerId="ADAL" clId="{769F2117-7D08-5B23-85D4-C6A05247EEEE}" dt="2026-01-05T05:55:25.488" v="7105" actId="478"/>
          <ac:spMkLst>
            <pc:docMk/>
            <pc:sldMk cId="1733552755" sldId="277"/>
            <ac:spMk id="12" creationId="{7F31F94C-7D1B-4897-0D65-AA6CB2D2CC6B}"/>
          </ac:spMkLst>
        </pc:spChg>
        <pc:spChg chg="add del mod">
          <ac:chgData name="Jess Vriesema" userId="78e5d275-5519-469e-ac4d-29aa719ee040" providerId="ADAL" clId="{769F2117-7D08-5B23-85D4-C6A05247EEEE}" dt="2026-01-05T06:03:39.672" v="7385" actId="478"/>
          <ac:spMkLst>
            <pc:docMk/>
            <pc:sldMk cId="1733552755" sldId="277"/>
            <ac:spMk id="13" creationId="{BC45CBAA-0A13-7D9E-F820-C58E66AA7838}"/>
          </ac:spMkLst>
        </pc:spChg>
        <pc:spChg chg="del">
          <ac:chgData name="Jess Vriesema" userId="78e5d275-5519-469e-ac4d-29aa719ee040" providerId="ADAL" clId="{769F2117-7D08-5B23-85D4-C6A05247EEEE}" dt="2026-01-05T05:55:25.488" v="7105" actId="478"/>
          <ac:spMkLst>
            <pc:docMk/>
            <pc:sldMk cId="1733552755" sldId="277"/>
            <ac:spMk id="14" creationId="{ADB3B55A-3354-9C53-DB05-594A140E2BC6}"/>
          </ac:spMkLst>
        </pc:spChg>
        <pc:spChg chg="del">
          <ac:chgData name="Jess Vriesema" userId="78e5d275-5519-469e-ac4d-29aa719ee040" providerId="ADAL" clId="{769F2117-7D08-5B23-85D4-C6A05247EEEE}" dt="2026-01-05T05:55:25.488" v="7105" actId="478"/>
          <ac:spMkLst>
            <pc:docMk/>
            <pc:sldMk cId="1733552755" sldId="277"/>
            <ac:spMk id="15" creationId="{40A0B72F-CCC6-6543-DCA4-1599D42DEFE3}"/>
          </ac:spMkLst>
        </pc:spChg>
        <pc:spChg chg="mod">
          <ac:chgData name="Jess Vriesema" userId="78e5d275-5519-469e-ac4d-29aa719ee040" providerId="ADAL" clId="{769F2117-7D08-5B23-85D4-C6A05247EEEE}" dt="2026-01-05T06:09:23.747" v="7618" actId="114"/>
          <ac:spMkLst>
            <pc:docMk/>
            <pc:sldMk cId="1733552755" sldId="277"/>
            <ac:spMk id="16" creationId="{27DA3666-425E-CAA7-5370-EF1F3480500C}"/>
          </ac:spMkLst>
        </pc:spChg>
        <pc:spChg chg="add mod">
          <ac:chgData name="Jess Vriesema" userId="78e5d275-5519-469e-ac4d-29aa719ee040" providerId="ADAL" clId="{769F2117-7D08-5B23-85D4-C6A05247EEEE}" dt="2026-01-05T05:58:45.834" v="7233" actId="1036"/>
          <ac:spMkLst>
            <pc:docMk/>
            <pc:sldMk cId="1733552755" sldId="277"/>
            <ac:spMk id="18" creationId="{80820585-256B-3C25-23D2-024537926E0F}"/>
          </ac:spMkLst>
        </pc:spChg>
        <pc:spChg chg="add mod">
          <ac:chgData name="Jess Vriesema" userId="78e5d275-5519-469e-ac4d-29aa719ee040" providerId="ADAL" clId="{769F2117-7D08-5B23-85D4-C6A05247EEEE}" dt="2026-01-05T05:58:50.400" v="7238" actId="1035"/>
          <ac:spMkLst>
            <pc:docMk/>
            <pc:sldMk cId="1733552755" sldId="277"/>
            <ac:spMk id="20" creationId="{28776897-3F16-217F-CE03-A28188A65234}"/>
          </ac:spMkLst>
        </pc:spChg>
        <pc:spChg chg="add mod">
          <ac:chgData name="Jess Vriesema" userId="78e5d275-5519-469e-ac4d-29aa719ee040" providerId="ADAL" clId="{769F2117-7D08-5B23-85D4-C6A05247EEEE}" dt="2026-01-05T05:58:56.493" v="7241" actId="1035"/>
          <ac:spMkLst>
            <pc:docMk/>
            <pc:sldMk cId="1733552755" sldId="277"/>
            <ac:spMk id="21" creationId="{BE18011F-21C2-3EA4-E9E9-AEDF08284219}"/>
          </ac:spMkLst>
        </pc:spChg>
        <pc:spChg chg="add mod">
          <ac:chgData name="Jess Vriesema" userId="78e5d275-5519-469e-ac4d-29aa719ee040" providerId="ADAL" clId="{769F2117-7D08-5B23-85D4-C6A05247EEEE}" dt="2026-01-05T05:59:00.752" v="7243" actId="1076"/>
          <ac:spMkLst>
            <pc:docMk/>
            <pc:sldMk cId="1733552755" sldId="277"/>
            <ac:spMk id="23" creationId="{23B28F98-B534-C0B9-D289-D0C032374E03}"/>
          </ac:spMkLst>
        </pc:spChg>
        <pc:spChg chg="del">
          <ac:chgData name="Jess Vriesema" userId="78e5d275-5519-469e-ac4d-29aa719ee040" providerId="ADAL" clId="{769F2117-7D08-5B23-85D4-C6A05247EEEE}" dt="2026-01-05T05:59:53.616" v="7252" actId="478"/>
          <ac:spMkLst>
            <pc:docMk/>
            <pc:sldMk cId="1733552755" sldId="277"/>
            <ac:spMk id="25" creationId="{D2E3AE4D-2231-D671-9C41-EEAFF442ACD5}"/>
          </ac:spMkLst>
        </pc:spChg>
        <pc:spChg chg="add del mod">
          <ac:chgData name="Jess Vriesema" userId="78e5d275-5519-469e-ac4d-29aa719ee040" providerId="ADAL" clId="{769F2117-7D08-5B23-85D4-C6A05247EEEE}" dt="2026-01-05T07:43:45.033" v="9814" actId="478"/>
          <ac:spMkLst>
            <pc:docMk/>
            <pc:sldMk cId="1733552755" sldId="277"/>
            <ac:spMk id="26" creationId="{61086056-6D2A-9270-8353-334FE40A449E}"/>
          </ac:spMkLst>
        </pc:spChg>
        <pc:spChg chg="add del mod">
          <ac:chgData name="Jess Vriesema" userId="78e5d275-5519-469e-ac4d-29aa719ee040" providerId="ADAL" clId="{769F2117-7D08-5B23-85D4-C6A05247EEEE}" dt="2026-01-05T07:43:45.033" v="9814" actId="478"/>
          <ac:spMkLst>
            <pc:docMk/>
            <pc:sldMk cId="1733552755" sldId="277"/>
            <ac:spMk id="27" creationId="{C42B42AC-E487-70E1-1FD9-EDCFFE94192A}"/>
          </ac:spMkLst>
        </pc:spChg>
        <pc:spChg chg="add del mod">
          <ac:chgData name="Jess Vriesema" userId="78e5d275-5519-469e-ac4d-29aa719ee040" providerId="ADAL" clId="{769F2117-7D08-5B23-85D4-C6A05247EEEE}" dt="2026-01-05T07:43:45.033" v="9814" actId="478"/>
          <ac:spMkLst>
            <pc:docMk/>
            <pc:sldMk cId="1733552755" sldId="277"/>
            <ac:spMk id="28" creationId="{DB94164F-972D-33F2-A47C-0ED755F59D8E}"/>
          </ac:spMkLst>
        </pc:spChg>
        <pc:spChg chg="add del mod">
          <ac:chgData name="Jess Vriesema" userId="78e5d275-5519-469e-ac4d-29aa719ee040" providerId="ADAL" clId="{769F2117-7D08-5B23-85D4-C6A05247EEEE}" dt="2026-01-05T07:43:45.033" v="9814" actId="478"/>
          <ac:spMkLst>
            <pc:docMk/>
            <pc:sldMk cId="1733552755" sldId="277"/>
            <ac:spMk id="29" creationId="{0CF4CBC4-B02E-1C70-8DD3-DB02CB668B47}"/>
          </ac:spMkLst>
        </pc:spChg>
        <pc:spChg chg="add del mod">
          <ac:chgData name="Jess Vriesema" userId="78e5d275-5519-469e-ac4d-29aa719ee040" providerId="ADAL" clId="{769F2117-7D08-5B23-85D4-C6A05247EEEE}" dt="2026-01-05T07:43:45.033" v="9814" actId="478"/>
          <ac:spMkLst>
            <pc:docMk/>
            <pc:sldMk cId="1733552755" sldId="277"/>
            <ac:spMk id="30" creationId="{A20A983C-94D9-BD57-2BB0-CB802987AFDA}"/>
          </ac:spMkLst>
        </pc:spChg>
        <pc:spChg chg="add mod">
          <ac:chgData name="Jess Vriesema" userId="78e5d275-5519-469e-ac4d-29aa719ee040" providerId="ADAL" clId="{769F2117-7D08-5B23-85D4-C6A05247EEEE}" dt="2026-01-05T07:46:07.234" v="9963" actId="122"/>
          <ac:spMkLst>
            <pc:docMk/>
            <pc:sldMk cId="1733552755" sldId="277"/>
            <ac:spMk id="31" creationId="{8700DDED-C672-D1BF-B840-FD0AAB640580}"/>
          </ac:spMkLst>
        </pc:spChg>
        <pc:spChg chg="add mod">
          <ac:chgData name="Jess Vriesema" userId="78e5d275-5519-469e-ac4d-29aa719ee040" providerId="ADAL" clId="{769F2117-7D08-5B23-85D4-C6A05247EEEE}" dt="2026-01-05T06:03:01.955" v="7376" actId="208"/>
          <ac:spMkLst>
            <pc:docMk/>
            <pc:sldMk cId="1733552755" sldId="277"/>
            <ac:spMk id="32" creationId="{52A82577-1EE7-3C7C-363C-25AB21D1F3BD}"/>
          </ac:spMkLst>
        </pc:spChg>
        <pc:spChg chg="add mod">
          <ac:chgData name="Jess Vriesema" userId="78e5d275-5519-469e-ac4d-29aa719ee040" providerId="ADAL" clId="{769F2117-7D08-5B23-85D4-C6A05247EEEE}" dt="2026-01-05T06:10:49.067" v="7650" actId="14100"/>
          <ac:spMkLst>
            <pc:docMk/>
            <pc:sldMk cId="1733552755" sldId="277"/>
            <ac:spMk id="33" creationId="{0348C76E-1DF3-A21E-8063-00DA1F23B851}"/>
          </ac:spMkLst>
        </pc:spChg>
        <pc:spChg chg="add del mod">
          <ac:chgData name="Jess Vriesema" userId="78e5d275-5519-469e-ac4d-29aa719ee040" providerId="ADAL" clId="{769F2117-7D08-5B23-85D4-C6A05247EEEE}" dt="2026-01-05T06:10:56.350" v="7652" actId="478"/>
          <ac:spMkLst>
            <pc:docMk/>
            <pc:sldMk cId="1733552755" sldId="277"/>
            <ac:spMk id="34" creationId="{4E0C8CF0-D964-CE2D-3409-CEA66F312CB8}"/>
          </ac:spMkLst>
        </pc:spChg>
        <pc:spChg chg="add del mod">
          <ac:chgData name="Jess Vriesema" userId="78e5d275-5519-469e-ac4d-29aa719ee040" providerId="ADAL" clId="{769F2117-7D08-5B23-85D4-C6A05247EEEE}" dt="2026-01-05T07:43:45.033" v="9814" actId="478"/>
          <ac:spMkLst>
            <pc:docMk/>
            <pc:sldMk cId="1733552755" sldId="277"/>
            <ac:spMk id="35" creationId="{56F0294B-170B-6D0E-0E76-75AA58F4C93E}"/>
          </ac:spMkLst>
        </pc:spChg>
        <pc:spChg chg="add mod">
          <ac:chgData name="Jess Vriesema" userId="78e5d275-5519-469e-ac4d-29aa719ee040" providerId="ADAL" clId="{769F2117-7D08-5B23-85D4-C6A05247EEEE}" dt="2026-01-05T06:03:34.646" v="7384" actId="1076"/>
          <ac:spMkLst>
            <pc:docMk/>
            <pc:sldMk cId="1733552755" sldId="277"/>
            <ac:spMk id="36" creationId="{5181E8D2-2A71-94F9-C707-66BAE1587B39}"/>
          </ac:spMkLst>
        </pc:spChg>
        <pc:spChg chg="add mod">
          <ac:chgData name="Jess Vriesema" userId="78e5d275-5519-469e-ac4d-29aa719ee040" providerId="ADAL" clId="{769F2117-7D08-5B23-85D4-C6A05247EEEE}" dt="2026-01-05T06:03:34.646" v="7384" actId="1076"/>
          <ac:spMkLst>
            <pc:docMk/>
            <pc:sldMk cId="1733552755" sldId="277"/>
            <ac:spMk id="37" creationId="{EDF48F2C-4E01-1B9F-6ABD-301D76E8763E}"/>
          </ac:spMkLst>
        </pc:spChg>
        <pc:spChg chg="add mod">
          <ac:chgData name="Jess Vriesema" userId="78e5d275-5519-469e-ac4d-29aa719ee040" providerId="ADAL" clId="{769F2117-7D08-5B23-85D4-C6A05247EEEE}" dt="2026-01-05T06:04:05.082" v="7400" actId="1036"/>
          <ac:spMkLst>
            <pc:docMk/>
            <pc:sldMk cId="1733552755" sldId="277"/>
            <ac:spMk id="38" creationId="{A18DD12F-F818-7A86-CC65-5A573753C93B}"/>
          </ac:spMkLst>
        </pc:spChg>
        <pc:spChg chg="add del mod">
          <ac:chgData name="Jess Vriesema" userId="78e5d275-5519-469e-ac4d-29aa719ee040" providerId="ADAL" clId="{769F2117-7D08-5B23-85D4-C6A05247EEEE}" dt="2026-01-05T07:43:45.033" v="9814" actId="478"/>
          <ac:spMkLst>
            <pc:docMk/>
            <pc:sldMk cId="1733552755" sldId="277"/>
            <ac:spMk id="39" creationId="{FE6FBD85-CA74-93C1-FE53-B944442C52A4}"/>
          </ac:spMkLst>
        </pc:spChg>
        <pc:spChg chg="add mod">
          <ac:chgData name="Jess Vriesema" userId="78e5d275-5519-469e-ac4d-29aa719ee040" providerId="ADAL" clId="{769F2117-7D08-5B23-85D4-C6A05247EEEE}" dt="2026-01-05T06:03:59.717" v="7399" actId="1035"/>
          <ac:spMkLst>
            <pc:docMk/>
            <pc:sldMk cId="1733552755" sldId="277"/>
            <ac:spMk id="40" creationId="{359759B1-73D4-2B1A-6A6B-1BC9AE6ADC6E}"/>
          </ac:spMkLst>
        </pc:spChg>
        <pc:spChg chg="add del mod">
          <ac:chgData name="Jess Vriesema" userId="78e5d275-5519-469e-ac4d-29aa719ee040" providerId="ADAL" clId="{769F2117-7D08-5B23-85D4-C6A05247EEEE}" dt="2026-01-05T07:43:45.033" v="9814" actId="478"/>
          <ac:spMkLst>
            <pc:docMk/>
            <pc:sldMk cId="1733552755" sldId="277"/>
            <ac:spMk id="41" creationId="{02CDD52F-0773-E358-8B33-04EDAF9159EF}"/>
          </ac:spMkLst>
        </pc:spChg>
        <pc:spChg chg="add mod">
          <ac:chgData name="Jess Vriesema" userId="78e5d275-5519-469e-ac4d-29aa719ee040" providerId="ADAL" clId="{769F2117-7D08-5B23-85D4-C6A05247EEEE}" dt="2026-01-05T06:09:39.822" v="7638"/>
          <ac:spMkLst>
            <pc:docMk/>
            <pc:sldMk cId="1733552755" sldId="277"/>
            <ac:spMk id="42" creationId="{1664F076-5E5D-F5F3-A2EC-5A3A2DD79AD8}"/>
          </ac:spMkLst>
        </pc:spChg>
        <pc:spChg chg="add mod">
          <ac:chgData name="Jess Vriesema" userId="78e5d275-5519-469e-ac4d-29aa719ee040" providerId="ADAL" clId="{769F2117-7D08-5B23-85D4-C6A05247EEEE}" dt="2026-01-05T06:11:00.140" v="7653" actId="1076"/>
          <ac:spMkLst>
            <pc:docMk/>
            <pc:sldMk cId="1733552755" sldId="277"/>
            <ac:spMk id="43" creationId="{1EF13CDF-EB4E-B71A-D8F1-FEB5099C7FAA}"/>
          </ac:spMkLst>
        </pc:spChg>
        <pc:spChg chg="add mod">
          <ac:chgData name="Jess Vriesema" userId="78e5d275-5519-469e-ac4d-29aa719ee040" providerId="ADAL" clId="{769F2117-7D08-5B23-85D4-C6A05247EEEE}" dt="2026-01-05T07:46:07.234" v="9963" actId="122"/>
          <ac:spMkLst>
            <pc:docMk/>
            <pc:sldMk cId="1733552755" sldId="277"/>
            <ac:spMk id="44" creationId="{3D97E038-55C5-348D-A83E-69F13DBBE5E5}"/>
          </ac:spMkLst>
        </pc:spChg>
        <pc:spChg chg="add mod">
          <ac:chgData name="Jess Vriesema" userId="78e5d275-5519-469e-ac4d-29aa719ee040" providerId="ADAL" clId="{769F2117-7D08-5B23-85D4-C6A05247EEEE}" dt="2026-01-05T07:46:07.234" v="9963" actId="122"/>
          <ac:spMkLst>
            <pc:docMk/>
            <pc:sldMk cId="1733552755" sldId="277"/>
            <ac:spMk id="45" creationId="{7746D4B5-63AE-EE14-A51B-1CC86E055987}"/>
          </ac:spMkLst>
        </pc:spChg>
      </pc:sldChg>
      <pc:sldChg chg="add ord">
        <pc:chgData name="Jess Vriesema" userId="78e5d275-5519-469e-ac4d-29aa719ee040" providerId="ADAL" clId="{769F2117-7D08-5B23-85D4-C6A05247EEEE}" dt="2026-01-05T06:11:19.401" v="7655" actId="20578"/>
        <pc:sldMkLst>
          <pc:docMk/>
          <pc:sldMk cId="1900949417" sldId="278"/>
        </pc:sldMkLst>
      </pc:sldChg>
      <pc:sldChg chg="addSp delSp modSp add mod ord modAnim">
        <pc:chgData name="Jess Vriesema" userId="78e5d275-5519-469e-ac4d-29aa719ee040" providerId="ADAL" clId="{769F2117-7D08-5B23-85D4-C6A05247EEEE}" dt="2026-01-05T07:49:12.611" v="10032" actId="1076"/>
        <pc:sldMkLst>
          <pc:docMk/>
          <pc:sldMk cId="1449885944" sldId="279"/>
        </pc:sldMkLst>
        <pc:spChg chg="del">
          <ac:chgData name="Jess Vriesema" userId="78e5d275-5519-469e-ac4d-29aa719ee040" providerId="ADAL" clId="{769F2117-7D08-5B23-85D4-C6A05247EEEE}" dt="2026-01-05T06:11:42.288" v="7658" actId="478"/>
          <ac:spMkLst>
            <pc:docMk/>
            <pc:sldMk cId="1449885944" sldId="279"/>
            <ac:spMk id="2" creationId="{0AC18772-88BD-6868-9259-FF5243F0B393}"/>
          </ac:spMkLst>
        </pc:spChg>
        <pc:spChg chg="add del mod">
          <ac:chgData name="Jess Vriesema" userId="78e5d275-5519-469e-ac4d-29aa719ee040" providerId="ADAL" clId="{769F2117-7D08-5B23-85D4-C6A05247EEEE}" dt="2026-01-05T06:11:44.965" v="7659" actId="478"/>
          <ac:spMkLst>
            <pc:docMk/>
            <pc:sldMk cId="1449885944" sldId="279"/>
            <ac:spMk id="4" creationId="{79DB9046-2D46-F479-2D01-DCEAD6F2F66F}"/>
          </ac:spMkLst>
        </pc:spChg>
        <pc:spChg chg="add mod">
          <ac:chgData name="Jess Vriesema" userId="78e5d275-5519-469e-ac4d-29aa719ee040" providerId="ADAL" clId="{769F2117-7D08-5B23-85D4-C6A05247EEEE}" dt="2026-01-05T07:48:38.924" v="9978" actId="20577"/>
          <ac:spMkLst>
            <pc:docMk/>
            <pc:sldMk cId="1449885944" sldId="279"/>
            <ac:spMk id="5" creationId="{B71BDE4F-9EEF-BB5F-8037-F3FDD2762C95}"/>
          </ac:spMkLst>
        </pc:spChg>
        <pc:spChg chg="add del mod">
          <ac:chgData name="Jess Vriesema" userId="78e5d275-5519-469e-ac4d-29aa719ee040" providerId="ADAL" clId="{769F2117-7D08-5B23-85D4-C6A05247EEEE}" dt="2026-01-05T06:13:47.668" v="7762" actId="478"/>
          <ac:spMkLst>
            <pc:docMk/>
            <pc:sldMk cId="1449885944" sldId="279"/>
            <ac:spMk id="6" creationId="{B6D2D626-70BC-DC7F-3582-6A8731F41F3A}"/>
          </ac:spMkLst>
        </pc:spChg>
        <pc:spChg chg="add del mod">
          <ac:chgData name="Jess Vriesema" userId="78e5d275-5519-469e-ac4d-29aa719ee040" providerId="ADAL" clId="{769F2117-7D08-5B23-85D4-C6A05247EEEE}" dt="2026-01-05T06:13:49.452" v="7763" actId="478"/>
          <ac:spMkLst>
            <pc:docMk/>
            <pc:sldMk cId="1449885944" sldId="279"/>
            <ac:spMk id="7" creationId="{54243C2F-1BEC-7796-0D64-13DE135F0939}"/>
          </ac:spMkLst>
        </pc:spChg>
        <pc:spChg chg="add mod">
          <ac:chgData name="Jess Vriesema" userId="78e5d275-5519-469e-ac4d-29aa719ee040" providerId="ADAL" clId="{769F2117-7D08-5B23-85D4-C6A05247EEEE}" dt="2026-01-05T06:15:59.815" v="7790" actId="207"/>
          <ac:spMkLst>
            <pc:docMk/>
            <pc:sldMk cId="1449885944" sldId="279"/>
            <ac:spMk id="8" creationId="{0F4194B7-4676-5D5E-034D-4477467B56F8}"/>
          </ac:spMkLst>
        </pc:spChg>
        <pc:spChg chg="add mod">
          <ac:chgData name="Jess Vriesema" userId="78e5d275-5519-469e-ac4d-29aa719ee040" providerId="ADAL" clId="{769F2117-7D08-5B23-85D4-C6A05247EEEE}" dt="2026-01-05T06:15:55.863" v="7789" actId="207"/>
          <ac:spMkLst>
            <pc:docMk/>
            <pc:sldMk cId="1449885944" sldId="279"/>
            <ac:spMk id="9" creationId="{004D80E3-492C-9FE2-D176-80D1E8FFF85A}"/>
          </ac:spMkLst>
        </pc:spChg>
        <pc:spChg chg="add mod">
          <ac:chgData name="Jess Vriesema" userId="78e5d275-5519-469e-ac4d-29aa719ee040" providerId="ADAL" clId="{769F2117-7D08-5B23-85D4-C6A05247EEEE}" dt="2026-01-05T07:48:53.441" v="10009" actId="20577"/>
          <ac:spMkLst>
            <pc:docMk/>
            <pc:sldMk cId="1449885944" sldId="279"/>
            <ac:spMk id="10" creationId="{03CDB932-A662-3456-62F6-12C308723EC6}"/>
          </ac:spMkLst>
        </pc:spChg>
        <pc:spChg chg="add mod">
          <ac:chgData name="Jess Vriesema" userId="78e5d275-5519-469e-ac4d-29aa719ee040" providerId="ADAL" clId="{769F2117-7D08-5B23-85D4-C6A05247EEEE}" dt="2026-01-05T07:49:12.611" v="10032" actId="1076"/>
          <ac:spMkLst>
            <pc:docMk/>
            <pc:sldMk cId="1449885944" sldId="279"/>
            <ac:spMk id="11" creationId="{1CBEDB21-AD40-7FCA-19BD-3037348E1C63}"/>
          </ac:spMkLst>
        </pc:spChg>
      </pc:sldChg>
      <pc:sldChg chg="addSp delSp modSp add mod ord">
        <pc:chgData name="Jess Vriesema" userId="78e5d275-5519-469e-ac4d-29aa719ee040" providerId="ADAL" clId="{769F2117-7D08-5B23-85D4-C6A05247EEEE}" dt="2026-01-05T06:18:51.482" v="7958" actId="20577"/>
        <pc:sldMkLst>
          <pc:docMk/>
          <pc:sldMk cId="3221738350" sldId="280"/>
        </pc:sldMkLst>
        <pc:spChg chg="add mod">
          <ac:chgData name="Jess Vriesema" userId="78e5d275-5519-469e-ac4d-29aa719ee040" providerId="ADAL" clId="{769F2117-7D08-5B23-85D4-C6A05247EEEE}" dt="2026-01-05T06:18:08.725" v="7933" actId="1035"/>
          <ac:spMkLst>
            <pc:docMk/>
            <pc:sldMk cId="3221738350" sldId="280"/>
            <ac:spMk id="2" creationId="{E543BA73-C116-6CC3-5EE2-2A0689995FA0}"/>
          </ac:spMkLst>
        </pc:spChg>
        <pc:spChg chg="add mod">
          <ac:chgData name="Jess Vriesema" userId="78e5d275-5519-469e-ac4d-29aa719ee040" providerId="ADAL" clId="{769F2117-7D08-5B23-85D4-C6A05247EEEE}" dt="2026-01-05T06:17:56.378" v="7919" actId="1076"/>
          <ac:spMkLst>
            <pc:docMk/>
            <pc:sldMk cId="3221738350" sldId="280"/>
            <ac:spMk id="3" creationId="{F9A16024-2EAC-57A0-AE61-F06612B109D1}"/>
          </ac:spMkLst>
        </pc:spChg>
        <pc:spChg chg="add mod">
          <ac:chgData name="Jess Vriesema" userId="78e5d275-5519-469e-ac4d-29aa719ee040" providerId="ADAL" clId="{769F2117-7D08-5B23-85D4-C6A05247EEEE}" dt="2026-01-05T06:18:21.634" v="7948" actId="1035"/>
          <ac:spMkLst>
            <pc:docMk/>
            <pc:sldMk cId="3221738350" sldId="280"/>
            <ac:spMk id="4" creationId="{8502EB3A-C0CE-FD63-6491-18314692F982}"/>
          </ac:spMkLst>
        </pc:spChg>
        <pc:spChg chg="mod">
          <ac:chgData name="Jess Vriesema" userId="78e5d275-5519-469e-ac4d-29aa719ee040" providerId="ADAL" clId="{769F2117-7D08-5B23-85D4-C6A05247EEEE}" dt="2026-01-05T06:18:51.482" v="7958" actId="20577"/>
          <ac:spMkLst>
            <pc:docMk/>
            <pc:sldMk cId="3221738350" sldId="280"/>
            <ac:spMk id="5" creationId="{FCD64CC5-5B39-9602-391A-B47AD0F30177}"/>
          </ac:spMkLst>
        </pc:spChg>
        <pc:spChg chg="del">
          <ac:chgData name="Jess Vriesema" userId="78e5d275-5519-469e-ac4d-29aa719ee040" providerId="ADAL" clId="{769F2117-7D08-5B23-85D4-C6A05247EEEE}" dt="2026-01-05T06:17:21.165" v="7904" actId="478"/>
          <ac:spMkLst>
            <pc:docMk/>
            <pc:sldMk cId="3221738350" sldId="280"/>
            <ac:spMk id="8" creationId="{BD646F69-44F2-EF65-B09F-564F57EB9E56}"/>
          </ac:spMkLst>
        </pc:spChg>
        <pc:spChg chg="del">
          <ac:chgData name="Jess Vriesema" userId="78e5d275-5519-469e-ac4d-29aa719ee040" providerId="ADAL" clId="{769F2117-7D08-5B23-85D4-C6A05247EEEE}" dt="2026-01-05T06:17:23.312" v="7905" actId="478"/>
          <ac:spMkLst>
            <pc:docMk/>
            <pc:sldMk cId="3221738350" sldId="280"/>
            <ac:spMk id="9" creationId="{EE6F49D1-F946-96A9-DE4F-3A503606E361}"/>
          </ac:spMkLst>
        </pc:spChg>
        <pc:picChg chg="mod">
          <ac:chgData name="Jess Vriesema" userId="78e5d275-5519-469e-ac4d-29aa719ee040" providerId="ADAL" clId="{769F2117-7D08-5B23-85D4-C6A05247EEEE}" dt="2026-01-05T06:17:31.842" v="7908" actId="1076"/>
          <ac:picMkLst>
            <pc:docMk/>
            <pc:sldMk cId="3221738350" sldId="280"/>
            <ac:picMk id="22" creationId="{214B85F0-F777-FDD6-FA26-6F734E53CF4D}"/>
          </ac:picMkLst>
        </pc:picChg>
        <pc:picChg chg="mod">
          <ac:chgData name="Jess Vriesema" userId="78e5d275-5519-469e-ac4d-29aa719ee040" providerId="ADAL" clId="{769F2117-7D08-5B23-85D4-C6A05247EEEE}" dt="2026-01-05T06:17:49.101" v="7917" actId="1076"/>
          <ac:picMkLst>
            <pc:docMk/>
            <pc:sldMk cId="3221738350" sldId="280"/>
            <ac:picMk id="24" creationId="{3230F0FB-1B48-9811-8DDA-B1FC2C5E3A0F}"/>
          </ac:picMkLst>
        </pc:picChg>
      </pc:sldChg>
      <pc:sldChg chg="delSp modSp add del mod">
        <pc:chgData name="Jess Vriesema" userId="78e5d275-5519-469e-ac4d-29aa719ee040" providerId="ADAL" clId="{769F2117-7D08-5B23-85D4-C6A05247EEEE}" dt="2026-01-05T07:57:25.174" v="10405" actId="2696"/>
        <pc:sldMkLst>
          <pc:docMk/>
          <pc:sldMk cId="138823645" sldId="281"/>
        </pc:sldMkLst>
        <pc:spChg chg="mod">
          <ac:chgData name="Jess Vriesema" userId="78e5d275-5519-469e-ac4d-29aa719ee040" providerId="ADAL" clId="{769F2117-7D08-5B23-85D4-C6A05247EEEE}" dt="2026-01-05T06:25:59.239" v="8125" actId="20577"/>
          <ac:spMkLst>
            <pc:docMk/>
            <pc:sldMk cId="138823645" sldId="281"/>
            <ac:spMk id="3" creationId="{2F16CA22-200D-3F09-228C-119CE4A8BA3A}"/>
          </ac:spMkLst>
        </pc:spChg>
        <pc:spChg chg="del">
          <ac:chgData name="Jess Vriesema" userId="78e5d275-5519-469e-ac4d-29aa719ee040" providerId="ADAL" clId="{769F2117-7D08-5B23-85D4-C6A05247EEEE}" dt="2026-01-05T06:26:02.431" v="8126" actId="478"/>
          <ac:spMkLst>
            <pc:docMk/>
            <pc:sldMk cId="138823645" sldId="281"/>
            <ac:spMk id="8" creationId="{5D437BD6-39FE-E510-C836-52B4E50A688B}"/>
          </ac:spMkLst>
        </pc:spChg>
        <pc:picChg chg="del">
          <ac:chgData name="Jess Vriesema" userId="78e5d275-5519-469e-ac4d-29aa719ee040" providerId="ADAL" clId="{769F2117-7D08-5B23-85D4-C6A05247EEEE}" dt="2026-01-05T06:26:02.431" v="8126" actId="478"/>
          <ac:picMkLst>
            <pc:docMk/>
            <pc:sldMk cId="138823645" sldId="281"/>
            <ac:picMk id="6" creationId="{29EC9363-AB04-29CA-149B-AD6F0D95A130}"/>
          </ac:picMkLst>
        </pc:picChg>
      </pc:sldChg>
      <pc:sldChg chg="modSp add mod">
        <pc:chgData name="Jess Vriesema" userId="78e5d275-5519-469e-ac4d-29aa719ee040" providerId="ADAL" clId="{769F2117-7D08-5B23-85D4-C6A05247EEEE}" dt="2026-01-05T08:05:05.601" v="10886" actId="20577"/>
        <pc:sldMkLst>
          <pc:docMk/>
          <pc:sldMk cId="467116107" sldId="282"/>
        </pc:sldMkLst>
        <pc:spChg chg="mod">
          <ac:chgData name="Jess Vriesema" userId="78e5d275-5519-469e-ac4d-29aa719ee040" providerId="ADAL" clId="{769F2117-7D08-5B23-85D4-C6A05247EEEE}" dt="2026-01-05T06:27:37.790" v="8157" actId="20577"/>
          <ac:spMkLst>
            <pc:docMk/>
            <pc:sldMk cId="467116107" sldId="282"/>
            <ac:spMk id="2" creationId="{FCB614B8-B63F-D391-446F-1067261B395B}"/>
          </ac:spMkLst>
        </pc:spChg>
        <pc:spChg chg="mod">
          <ac:chgData name="Jess Vriesema" userId="78e5d275-5519-469e-ac4d-29aa719ee040" providerId="ADAL" clId="{769F2117-7D08-5B23-85D4-C6A05247EEEE}" dt="2026-01-05T08:04:46.794" v="10883" actId="1076"/>
          <ac:spMkLst>
            <pc:docMk/>
            <pc:sldMk cId="467116107" sldId="282"/>
            <ac:spMk id="3" creationId="{FA3FC445-EA5A-5937-A82A-6B8213F09821}"/>
          </ac:spMkLst>
        </pc:spChg>
        <pc:spChg chg="mod">
          <ac:chgData name="Jess Vriesema" userId="78e5d275-5519-469e-ac4d-29aa719ee040" providerId="ADAL" clId="{769F2117-7D08-5B23-85D4-C6A05247EEEE}" dt="2026-01-05T08:05:05.601" v="10886" actId="20577"/>
          <ac:spMkLst>
            <pc:docMk/>
            <pc:sldMk cId="467116107" sldId="282"/>
            <ac:spMk id="7" creationId="{62B365D8-49BB-5F99-4658-4520E16C6B1A}"/>
          </ac:spMkLst>
        </pc:spChg>
      </pc:sldChg>
      <pc:sldChg chg="addSp delSp modSp add mod">
        <pc:chgData name="Jess Vriesema" userId="78e5d275-5519-469e-ac4d-29aa719ee040" providerId="ADAL" clId="{769F2117-7D08-5B23-85D4-C6A05247EEEE}" dt="2026-01-05T18:24:44.690" v="13483" actId="20577"/>
        <pc:sldMkLst>
          <pc:docMk/>
          <pc:sldMk cId="2299446753" sldId="283"/>
        </pc:sldMkLst>
        <pc:spChg chg="del">
          <ac:chgData name="Jess Vriesema" userId="78e5d275-5519-469e-ac4d-29aa719ee040" providerId="ADAL" clId="{769F2117-7D08-5B23-85D4-C6A05247EEEE}" dt="2026-01-05T07:06:57.382" v="8589" actId="478"/>
          <ac:spMkLst>
            <pc:docMk/>
            <pc:sldMk cId="2299446753" sldId="283"/>
            <ac:spMk id="2" creationId="{C57D48CB-2787-B658-D146-6A6DDF43EC67}"/>
          </ac:spMkLst>
        </pc:spChg>
        <pc:spChg chg="add mod">
          <ac:chgData name="Jess Vriesema" userId="78e5d275-5519-469e-ac4d-29aa719ee040" providerId="ADAL" clId="{769F2117-7D08-5B23-85D4-C6A05247EEEE}" dt="2026-01-05T18:24:44.690" v="13483" actId="20577"/>
          <ac:spMkLst>
            <pc:docMk/>
            <pc:sldMk cId="2299446753" sldId="283"/>
            <ac:spMk id="3" creationId="{41E4D99B-A64A-64B5-75E1-C3A262893010}"/>
          </ac:spMkLst>
        </pc:spChg>
        <pc:spChg chg="del">
          <ac:chgData name="Jess Vriesema" userId="78e5d275-5519-469e-ac4d-29aa719ee040" providerId="ADAL" clId="{769F2117-7D08-5B23-85D4-C6A05247EEEE}" dt="2026-01-05T07:06:54.550" v="8588" actId="478"/>
          <ac:spMkLst>
            <pc:docMk/>
            <pc:sldMk cId="2299446753" sldId="283"/>
            <ac:spMk id="4" creationId="{C25735C2-0898-6678-7EB7-EAA6449D2B11}"/>
          </ac:spMkLst>
        </pc:spChg>
        <pc:spChg chg="mod">
          <ac:chgData name="Jess Vriesema" userId="78e5d275-5519-469e-ac4d-29aa719ee040" providerId="ADAL" clId="{769F2117-7D08-5B23-85D4-C6A05247EEEE}" dt="2026-01-05T07:18:33.277" v="9133" actId="20577"/>
          <ac:spMkLst>
            <pc:docMk/>
            <pc:sldMk cId="2299446753" sldId="283"/>
            <ac:spMk id="5" creationId="{832059A7-DDCE-4AE1-240F-6455CC93BC98}"/>
          </ac:spMkLst>
        </pc:spChg>
        <pc:spChg chg="mod">
          <ac:chgData name="Jess Vriesema" userId="78e5d275-5519-469e-ac4d-29aa719ee040" providerId="ADAL" clId="{769F2117-7D08-5B23-85D4-C6A05247EEEE}" dt="2026-01-05T07:06:49.223" v="8587" actId="14100"/>
          <ac:spMkLst>
            <pc:docMk/>
            <pc:sldMk cId="2299446753" sldId="283"/>
            <ac:spMk id="19" creationId="{8CFB9BCB-0027-4806-821F-73817E940CC0}"/>
          </ac:spMkLst>
        </pc:spChg>
        <pc:picChg chg="mod">
          <ac:chgData name="Jess Vriesema" userId="78e5d275-5519-469e-ac4d-29aa719ee040" providerId="ADAL" clId="{769F2117-7D08-5B23-85D4-C6A05247EEEE}" dt="2026-01-05T07:06:22.985" v="8549" actId="14826"/>
          <ac:picMkLst>
            <pc:docMk/>
            <pc:sldMk cId="2299446753" sldId="283"/>
            <ac:picMk id="24" creationId="{BD3A30AB-6B53-7211-8A3E-F6F5861CA374}"/>
          </ac:picMkLst>
        </pc:picChg>
      </pc:sldChg>
      <pc:sldChg chg="addSp delSp modSp add mod">
        <pc:chgData name="Jess Vriesema" userId="78e5d275-5519-469e-ac4d-29aa719ee040" providerId="ADAL" clId="{769F2117-7D08-5B23-85D4-C6A05247EEEE}" dt="2026-01-05T07:17:39.235" v="9129" actId="20577"/>
        <pc:sldMkLst>
          <pc:docMk/>
          <pc:sldMk cId="4066978032" sldId="284"/>
        </pc:sldMkLst>
        <pc:spChg chg="add del mod">
          <ac:chgData name="Jess Vriesema" userId="78e5d275-5519-469e-ac4d-29aa719ee040" providerId="ADAL" clId="{769F2117-7D08-5B23-85D4-C6A05247EEEE}" dt="2026-01-05T07:10:27.814" v="8856" actId="478"/>
          <ac:spMkLst>
            <pc:docMk/>
            <pc:sldMk cId="4066978032" sldId="284"/>
            <ac:spMk id="2" creationId="{0F2E9D73-8C61-7094-0460-28F0D7B0B45F}"/>
          </ac:spMkLst>
        </pc:spChg>
        <pc:spChg chg="add mod">
          <ac:chgData name="Jess Vriesema" userId="78e5d275-5519-469e-ac4d-29aa719ee040" providerId="ADAL" clId="{769F2117-7D08-5B23-85D4-C6A05247EEEE}" dt="2026-01-05T07:10:23.769" v="8855" actId="1076"/>
          <ac:spMkLst>
            <pc:docMk/>
            <pc:sldMk cId="4066978032" sldId="284"/>
            <ac:spMk id="3" creationId="{23271199-0976-9CF2-49B8-B5DED33D1534}"/>
          </ac:spMkLst>
        </pc:spChg>
        <pc:spChg chg="mod">
          <ac:chgData name="Jess Vriesema" userId="78e5d275-5519-469e-ac4d-29aa719ee040" providerId="ADAL" clId="{769F2117-7D08-5B23-85D4-C6A05247EEEE}" dt="2026-01-05T07:17:39.235" v="9129" actId="20577"/>
          <ac:spMkLst>
            <pc:docMk/>
            <pc:sldMk cId="4066978032" sldId="284"/>
            <ac:spMk id="5" creationId="{2D5BFE05-B725-286C-325D-E8160ED8C965}"/>
          </ac:spMkLst>
        </pc:spChg>
        <pc:spChg chg="add mod">
          <ac:chgData name="Jess Vriesema" userId="78e5d275-5519-469e-ac4d-29aa719ee040" providerId="ADAL" clId="{769F2117-7D08-5B23-85D4-C6A05247EEEE}" dt="2026-01-05T07:17:10.705" v="9108" actId="1037"/>
          <ac:spMkLst>
            <pc:docMk/>
            <pc:sldMk cId="4066978032" sldId="284"/>
            <ac:spMk id="6" creationId="{4AA876F8-DDEE-E372-31EF-EA788269980D}"/>
          </ac:spMkLst>
        </pc:spChg>
        <pc:spChg chg="add mod">
          <ac:chgData name="Jess Vriesema" userId="78e5d275-5519-469e-ac4d-29aa719ee040" providerId="ADAL" clId="{769F2117-7D08-5B23-85D4-C6A05247EEEE}" dt="2026-01-05T07:11:07.961" v="8861" actId="208"/>
          <ac:spMkLst>
            <pc:docMk/>
            <pc:sldMk cId="4066978032" sldId="284"/>
            <ac:spMk id="7" creationId="{A9492A57-E359-B61E-7452-77CE286419EB}"/>
          </ac:spMkLst>
        </pc:spChg>
        <pc:spChg chg="add mod">
          <ac:chgData name="Jess Vriesema" userId="78e5d275-5519-469e-ac4d-29aa719ee040" providerId="ADAL" clId="{769F2117-7D08-5B23-85D4-C6A05247EEEE}" dt="2026-01-05T07:11:07.961" v="8861" actId="208"/>
          <ac:spMkLst>
            <pc:docMk/>
            <pc:sldMk cId="4066978032" sldId="284"/>
            <ac:spMk id="8" creationId="{56293E04-68E3-6B93-46F4-40D7D60D5CA4}"/>
          </ac:spMkLst>
        </pc:spChg>
        <pc:spChg chg="add mod">
          <ac:chgData name="Jess Vriesema" userId="78e5d275-5519-469e-ac4d-29aa719ee040" providerId="ADAL" clId="{769F2117-7D08-5B23-85D4-C6A05247EEEE}" dt="2026-01-05T07:11:07.961" v="8861" actId="208"/>
          <ac:spMkLst>
            <pc:docMk/>
            <pc:sldMk cId="4066978032" sldId="284"/>
            <ac:spMk id="9" creationId="{B94B296B-4A60-929B-071C-D913D8E2EF67}"/>
          </ac:spMkLst>
        </pc:spChg>
        <pc:spChg chg="add mod">
          <ac:chgData name="Jess Vriesema" userId="78e5d275-5519-469e-ac4d-29aa719ee040" providerId="ADAL" clId="{769F2117-7D08-5B23-85D4-C6A05247EEEE}" dt="2026-01-05T07:11:07.961" v="8861" actId="208"/>
          <ac:spMkLst>
            <pc:docMk/>
            <pc:sldMk cId="4066978032" sldId="284"/>
            <ac:spMk id="10" creationId="{945D58BC-290B-AFE3-2B97-EFE1E8AD4DDE}"/>
          </ac:spMkLst>
        </pc:spChg>
        <pc:spChg chg="add mod">
          <ac:chgData name="Jess Vriesema" userId="78e5d275-5519-469e-ac4d-29aa719ee040" providerId="ADAL" clId="{769F2117-7D08-5B23-85D4-C6A05247EEEE}" dt="2026-01-05T07:11:07.961" v="8861" actId="208"/>
          <ac:spMkLst>
            <pc:docMk/>
            <pc:sldMk cId="4066978032" sldId="284"/>
            <ac:spMk id="11" creationId="{67B2C612-9D83-0EE4-1B6C-69239DFE36DB}"/>
          </ac:spMkLst>
        </pc:spChg>
        <pc:spChg chg="add mod">
          <ac:chgData name="Jess Vriesema" userId="78e5d275-5519-469e-ac4d-29aa719ee040" providerId="ADAL" clId="{769F2117-7D08-5B23-85D4-C6A05247EEEE}" dt="2026-01-05T07:11:07.961" v="8861" actId="208"/>
          <ac:spMkLst>
            <pc:docMk/>
            <pc:sldMk cId="4066978032" sldId="284"/>
            <ac:spMk id="12" creationId="{D7C9F648-6971-A441-28B8-A5680A126794}"/>
          </ac:spMkLst>
        </pc:spChg>
        <pc:spChg chg="mod">
          <ac:chgData name="Jess Vriesema" userId="78e5d275-5519-469e-ac4d-29aa719ee040" providerId="ADAL" clId="{769F2117-7D08-5B23-85D4-C6A05247EEEE}" dt="2026-01-05T07:17:14.853" v="9109" actId="1037"/>
          <ac:spMkLst>
            <pc:docMk/>
            <pc:sldMk cId="4066978032" sldId="284"/>
            <ac:spMk id="14" creationId="{6FB58243-D05F-6049-3793-C3575A2A7590}"/>
          </ac:spMkLst>
        </pc:spChg>
        <pc:spChg chg="add mod">
          <ac:chgData name="Jess Vriesema" userId="78e5d275-5519-469e-ac4d-29aa719ee040" providerId="ADAL" clId="{769F2117-7D08-5B23-85D4-C6A05247EEEE}" dt="2026-01-05T07:11:07.961" v="8861" actId="208"/>
          <ac:spMkLst>
            <pc:docMk/>
            <pc:sldMk cId="4066978032" sldId="284"/>
            <ac:spMk id="15" creationId="{CB7A0450-5B16-FE5D-EAB0-FA7A0B9E5C52}"/>
          </ac:spMkLst>
        </pc:spChg>
        <pc:spChg chg="add mod">
          <ac:chgData name="Jess Vriesema" userId="78e5d275-5519-469e-ac4d-29aa719ee040" providerId="ADAL" clId="{769F2117-7D08-5B23-85D4-C6A05247EEEE}" dt="2026-01-05T07:11:07.961" v="8861" actId="208"/>
          <ac:spMkLst>
            <pc:docMk/>
            <pc:sldMk cId="4066978032" sldId="284"/>
            <ac:spMk id="16" creationId="{C93CA219-264B-688C-8266-7E513B155746}"/>
          </ac:spMkLst>
        </pc:spChg>
        <pc:spChg chg="add mod">
          <ac:chgData name="Jess Vriesema" userId="78e5d275-5519-469e-ac4d-29aa719ee040" providerId="ADAL" clId="{769F2117-7D08-5B23-85D4-C6A05247EEEE}" dt="2026-01-05T07:11:07.961" v="8861" actId="208"/>
          <ac:spMkLst>
            <pc:docMk/>
            <pc:sldMk cId="4066978032" sldId="284"/>
            <ac:spMk id="18" creationId="{6334D0AC-F2B3-21A7-E322-F6E6F0810052}"/>
          </ac:spMkLst>
        </pc:spChg>
        <pc:spChg chg="add mod">
          <ac:chgData name="Jess Vriesema" userId="78e5d275-5519-469e-ac4d-29aa719ee040" providerId="ADAL" clId="{769F2117-7D08-5B23-85D4-C6A05247EEEE}" dt="2026-01-05T07:11:33.089" v="8868" actId="1076"/>
          <ac:spMkLst>
            <pc:docMk/>
            <pc:sldMk cId="4066978032" sldId="284"/>
            <ac:spMk id="21" creationId="{43F536B8-157D-735F-9C92-A814DA5476F6}"/>
          </ac:spMkLst>
        </pc:spChg>
      </pc:sldChg>
      <pc:sldChg chg="addSp delSp modSp add mod">
        <pc:chgData name="Jess Vriesema" userId="78e5d275-5519-469e-ac4d-29aa719ee040" providerId="ADAL" clId="{769F2117-7D08-5B23-85D4-C6A05247EEEE}" dt="2026-01-05T07:28:39.028" v="9461" actId="20577"/>
        <pc:sldMkLst>
          <pc:docMk/>
          <pc:sldMk cId="3730923938" sldId="285"/>
        </pc:sldMkLst>
        <pc:spChg chg="add mod">
          <ac:chgData name="Jess Vriesema" userId="78e5d275-5519-469e-ac4d-29aa719ee040" providerId="ADAL" clId="{769F2117-7D08-5B23-85D4-C6A05247EEEE}" dt="2026-01-05T07:12:49.253" v="8890" actId="1076"/>
          <ac:spMkLst>
            <pc:docMk/>
            <pc:sldMk cId="3730923938" sldId="285"/>
            <ac:spMk id="2" creationId="{92440B14-FF8F-845D-D559-EEFC4B42A26A}"/>
          </ac:spMkLst>
        </pc:spChg>
        <pc:spChg chg="add mod">
          <ac:chgData name="Jess Vriesema" userId="78e5d275-5519-469e-ac4d-29aa719ee040" providerId="ADAL" clId="{769F2117-7D08-5B23-85D4-C6A05247EEEE}" dt="2026-01-05T07:12:55.253" v="8895" actId="1036"/>
          <ac:spMkLst>
            <pc:docMk/>
            <pc:sldMk cId="3730923938" sldId="285"/>
            <ac:spMk id="3" creationId="{DFC8E19D-A5B3-BCA1-9C3E-3C887B14B959}"/>
          </ac:spMkLst>
        </pc:spChg>
        <pc:spChg chg="add mod">
          <ac:chgData name="Jess Vriesema" userId="78e5d275-5519-469e-ac4d-29aa719ee040" providerId="ADAL" clId="{769F2117-7D08-5B23-85D4-C6A05247EEEE}" dt="2026-01-05T07:12:59.051" v="8897" actId="1076"/>
          <ac:spMkLst>
            <pc:docMk/>
            <pc:sldMk cId="3730923938" sldId="285"/>
            <ac:spMk id="4" creationId="{9DB02237-13B2-7455-A29F-867589EBC81D}"/>
          </ac:spMkLst>
        </pc:spChg>
        <pc:spChg chg="mod">
          <ac:chgData name="Jess Vriesema" userId="78e5d275-5519-469e-ac4d-29aa719ee040" providerId="ADAL" clId="{769F2117-7D08-5B23-85D4-C6A05247EEEE}" dt="2026-01-05T07:28:39.028" v="9461" actId="20577"/>
          <ac:spMkLst>
            <pc:docMk/>
            <pc:sldMk cId="3730923938" sldId="285"/>
            <ac:spMk id="5" creationId="{6FD477C6-4F41-8448-CD9A-282AB4936E43}"/>
          </ac:spMkLst>
        </pc:spChg>
        <pc:spChg chg="add mod">
          <ac:chgData name="Jess Vriesema" userId="78e5d275-5519-469e-ac4d-29aa719ee040" providerId="ADAL" clId="{769F2117-7D08-5B23-85D4-C6A05247EEEE}" dt="2026-01-05T07:13:03.202" v="8899" actId="1076"/>
          <ac:spMkLst>
            <pc:docMk/>
            <pc:sldMk cId="3730923938" sldId="285"/>
            <ac:spMk id="6" creationId="{5D71F2E8-13D7-2E06-7015-3089B2A82229}"/>
          </ac:spMkLst>
        </pc:spChg>
        <pc:spChg chg="add mod">
          <ac:chgData name="Jess Vriesema" userId="78e5d275-5519-469e-ac4d-29aa719ee040" providerId="ADAL" clId="{769F2117-7D08-5B23-85D4-C6A05247EEEE}" dt="2026-01-05T07:13:07.454" v="8901" actId="1076"/>
          <ac:spMkLst>
            <pc:docMk/>
            <pc:sldMk cId="3730923938" sldId="285"/>
            <ac:spMk id="7" creationId="{53ED6359-A5D8-2958-3120-580A6385C302}"/>
          </ac:spMkLst>
        </pc:spChg>
        <pc:spChg chg="add mod">
          <ac:chgData name="Jess Vriesema" userId="78e5d275-5519-469e-ac4d-29aa719ee040" providerId="ADAL" clId="{769F2117-7D08-5B23-85D4-C6A05247EEEE}" dt="2026-01-05T07:13:19.743" v="8914" actId="1036"/>
          <ac:spMkLst>
            <pc:docMk/>
            <pc:sldMk cId="3730923938" sldId="285"/>
            <ac:spMk id="8" creationId="{C99E234B-09D7-EB6E-6074-8E9D79457310}"/>
          </ac:spMkLst>
        </pc:spChg>
        <pc:spChg chg="add mod">
          <ac:chgData name="Jess Vriesema" userId="78e5d275-5519-469e-ac4d-29aa719ee040" providerId="ADAL" clId="{769F2117-7D08-5B23-85D4-C6A05247EEEE}" dt="2026-01-05T07:13:25.277" v="8916" actId="1076"/>
          <ac:spMkLst>
            <pc:docMk/>
            <pc:sldMk cId="3730923938" sldId="285"/>
            <ac:spMk id="9" creationId="{0D894613-B6AF-1DB1-4593-8499D54E263F}"/>
          </ac:spMkLst>
        </pc:spChg>
        <pc:spChg chg="add mod">
          <ac:chgData name="Jess Vriesema" userId="78e5d275-5519-469e-ac4d-29aa719ee040" providerId="ADAL" clId="{769F2117-7D08-5B23-85D4-C6A05247EEEE}" dt="2026-01-05T07:13:30.721" v="8927" actId="1035"/>
          <ac:spMkLst>
            <pc:docMk/>
            <pc:sldMk cId="3730923938" sldId="285"/>
            <ac:spMk id="10" creationId="{19C64355-245A-BBFE-E204-BBA3B5D9EF0B}"/>
          </ac:spMkLst>
        </pc:spChg>
        <pc:spChg chg="add mod">
          <ac:chgData name="Jess Vriesema" userId="78e5d275-5519-469e-ac4d-29aa719ee040" providerId="ADAL" clId="{769F2117-7D08-5B23-85D4-C6A05247EEEE}" dt="2026-01-05T07:13:35.848" v="8929" actId="1076"/>
          <ac:spMkLst>
            <pc:docMk/>
            <pc:sldMk cId="3730923938" sldId="285"/>
            <ac:spMk id="11" creationId="{9A5641B1-0733-03E1-9F6D-172149A4BBA1}"/>
          </ac:spMkLst>
        </pc:spChg>
        <pc:spChg chg="add mod">
          <ac:chgData name="Jess Vriesema" userId="78e5d275-5519-469e-ac4d-29aa719ee040" providerId="ADAL" clId="{769F2117-7D08-5B23-85D4-C6A05247EEEE}" dt="2026-01-05T07:13:39.812" v="8931" actId="1076"/>
          <ac:spMkLst>
            <pc:docMk/>
            <pc:sldMk cId="3730923938" sldId="285"/>
            <ac:spMk id="12" creationId="{B1C54B97-6474-4B8A-AB94-FCE1BDDF1AB5}"/>
          </ac:spMkLst>
        </pc:spChg>
        <pc:spChg chg="add mod">
          <ac:chgData name="Jess Vriesema" userId="78e5d275-5519-469e-ac4d-29aa719ee040" providerId="ADAL" clId="{769F2117-7D08-5B23-85D4-C6A05247EEEE}" dt="2026-01-05T07:13:43.641" v="8933" actId="1076"/>
          <ac:spMkLst>
            <pc:docMk/>
            <pc:sldMk cId="3730923938" sldId="285"/>
            <ac:spMk id="13" creationId="{DDCE4EAD-A67C-67A4-E6A9-30A152D6B551}"/>
          </ac:spMkLst>
        </pc:spChg>
        <pc:spChg chg="add mod">
          <ac:chgData name="Jess Vriesema" userId="78e5d275-5519-469e-ac4d-29aa719ee040" providerId="ADAL" clId="{769F2117-7D08-5B23-85D4-C6A05247EEEE}" dt="2026-01-05T07:13:49.994" v="8937" actId="1076"/>
          <ac:spMkLst>
            <pc:docMk/>
            <pc:sldMk cId="3730923938" sldId="285"/>
            <ac:spMk id="14" creationId="{FF3DF7AA-92A3-C1A3-C0EA-F354DB138E74}"/>
          </ac:spMkLst>
        </pc:spChg>
        <pc:spChg chg="add mod">
          <ac:chgData name="Jess Vriesema" userId="78e5d275-5519-469e-ac4d-29aa719ee040" providerId="ADAL" clId="{769F2117-7D08-5B23-85D4-C6A05247EEEE}" dt="2026-01-05T07:13:58.900" v="8946" actId="1036"/>
          <ac:spMkLst>
            <pc:docMk/>
            <pc:sldMk cId="3730923938" sldId="285"/>
            <ac:spMk id="15" creationId="{365D3548-0B9E-A1A0-565A-E68A6220A7F0}"/>
          </ac:spMkLst>
        </pc:spChg>
        <pc:spChg chg="add mod">
          <ac:chgData name="Jess Vriesema" userId="78e5d275-5519-469e-ac4d-29aa719ee040" providerId="ADAL" clId="{769F2117-7D08-5B23-85D4-C6A05247EEEE}" dt="2026-01-05T07:14:02.975" v="8948" actId="1076"/>
          <ac:spMkLst>
            <pc:docMk/>
            <pc:sldMk cId="3730923938" sldId="285"/>
            <ac:spMk id="16" creationId="{ED2B6F22-F6C9-618E-690E-86D14829E107}"/>
          </ac:spMkLst>
        </pc:spChg>
        <pc:spChg chg="add mod">
          <ac:chgData name="Jess Vriesema" userId="78e5d275-5519-469e-ac4d-29aa719ee040" providerId="ADAL" clId="{769F2117-7D08-5B23-85D4-C6A05247EEEE}" dt="2026-01-05T07:14:07.073" v="8954" actId="1036"/>
          <ac:spMkLst>
            <pc:docMk/>
            <pc:sldMk cId="3730923938" sldId="285"/>
            <ac:spMk id="18" creationId="{98C3B3D6-BA8A-F562-4435-723F353FACEC}"/>
          </ac:spMkLst>
        </pc:spChg>
        <pc:spChg chg="add mod">
          <ac:chgData name="Jess Vriesema" userId="78e5d275-5519-469e-ac4d-29aa719ee040" providerId="ADAL" clId="{769F2117-7D08-5B23-85D4-C6A05247EEEE}" dt="2026-01-05T07:14:13.161" v="8958" actId="1036"/>
          <ac:spMkLst>
            <pc:docMk/>
            <pc:sldMk cId="3730923938" sldId="285"/>
            <ac:spMk id="20" creationId="{5182A019-326F-A1EC-C123-62E4C14B543C}"/>
          </ac:spMkLst>
        </pc:spChg>
        <pc:spChg chg="add mod">
          <ac:chgData name="Jess Vriesema" userId="78e5d275-5519-469e-ac4d-29aa719ee040" providerId="ADAL" clId="{769F2117-7D08-5B23-85D4-C6A05247EEEE}" dt="2026-01-05T07:14:20.124" v="8960" actId="1076"/>
          <ac:spMkLst>
            <pc:docMk/>
            <pc:sldMk cId="3730923938" sldId="285"/>
            <ac:spMk id="21" creationId="{96D03C93-B0D2-D6C8-3CB9-C1B88EB28766}"/>
          </ac:spMkLst>
        </pc:spChg>
        <pc:spChg chg="add mod">
          <ac:chgData name="Jess Vriesema" userId="78e5d275-5519-469e-ac4d-29aa719ee040" providerId="ADAL" clId="{769F2117-7D08-5B23-85D4-C6A05247EEEE}" dt="2026-01-05T07:14:25.103" v="8968" actId="1037"/>
          <ac:spMkLst>
            <pc:docMk/>
            <pc:sldMk cId="3730923938" sldId="285"/>
            <ac:spMk id="23" creationId="{0EDE1211-5A09-EE5B-1051-1070053BD31B}"/>
          </ac:spMkLst>
        </pc:spChg>
        <pc:spChg chg="add mod">
          <ac:chgData name="Jess Vriesema" userId="78e5d275-5519-469e-ac4d-29aa719ee040" providerId="ADAL" clId="{769F2117-7D08-5B23-85D4-C6A05247EEEE}" dt="2026-01-05T07:14:33.425" v="8972" actId="1036"/>
          <ac:spMkLst>
            <pc:docMk/>
            <pc:sldMk cId="3730923938" sldId="285"/>
            <ac:spMk id="25" creationId="{A563B100-66E9-5791-02D6-0FEE2F53F749}"/>
          </ac:spMkLst>
        </pc:spChg>
        <pc:spChg chg="add mod">
          <ac:chgData name="Jess Vriesema" userId="78e5d275-5519-469e-ac4d-29aa719ee040" providerId="ADAL" clId="{769F2117-7D08-5B23-85D4-C6A05247EEEE}" dt="2026-01-05T07:14:37.806" v="8974" actId="1076"/>
          <ac:spMkLst>
            <pc:docMk/>
            <pc:sldMk cId="3730923938" sldId="285"/>
            <ac:spMk id="26" creationId="{B6FB365D-38B3-C8FB-B0C3-12E35AFBD7B9}"/>
          </ac:spMkLst>
        </pc:spChg>
        <pc:spChg chg="add mod">
          <ac:chgData name="Jess Vriesema" userId="78e5d275-5519-469e-ac4d-29aa719ee040" providerId="ADAL" clId="{769F2117-7D08-5B23-85D4-C6A05247EEEE}" dt="2026-01-05T07:14:42.916" v="8976" actId="1076"/>
          <ac:spMkLst>
            <pc:docMk/>
            <pc:sldMk cId="3730923938" sldId="285"/>
            <ac:spMk id="27" creationId="{4655653A-3714-8D16-5944-BA02EFFEA573}"/>
          </ac:spMkLst>
        </pc:spChg>
        <pc:spChg chg="add mod">
          <ac:chgData name="Jess Vriesema" userId="78e5d275-5519-469e-ac4d-29aa719ee040" providerId="ADAL" clId="{769F2117-7D08-5B23-85D4-C6A05247EEEE}" dt="2026-01-05T07:14:46.848" v="8978" actId="1076"/>
          <ac:spMkLst>
            <pc:docMk/>
            <pc:sldMk cId="3730923938" sldId="285"/>
            <ac:spMk id="28" creationId="{7F6C3D0B-9B0F-06EE-5A58-DCD736C11191}"/>
          </ac:spMkLst>
        </pc:spChg>
        <pc:spChg chg="add mod">
          <ac:chgData name="Jess Vriesema" userId="78e5d275-5519-469e-ac4d-29aa719ee040" providerId="ADAL" clId="{769F2117-7D08-5B23-85D4-C6A05247EEEE}" dt="2026-01-05T07:15:08.629" v="8991" actId="1036"/>
          <ac:spMkLst>
            <pc:docMk/>
            <pc:sldMk cId="3730923938" sldId="285"/>
            <ac:spMk id="29" creationId="{C48C31A9-F91C-D7B0-D17B-9C8EE862845C}"/>
          </ac:spMkLst>
        </pc:spChg>
        <pc:spChg chg="add mod">
          <ac:chgData name="Jess Vriesema" userId="78e5d275-5519-469e-ac4d-29aa719ee040" providerId="ADAL" clId="{769F2117-7D08-5B23-85D4-C6A05247EEEE}" dt="2026-01-05T07:14:56.589" v="8986" actId="1036"/>
          <ac:spMkLst>
            <pc:docMk/>
            <pc:sldMk cId="3730923938" sldId="285"/>
            <ac:spMk id="30" creationId="{2AD45FB7-F588-154E-1DDD-C3563564B90A}"/>
          </ac:spMkLst>
        </pc:spChg>
        <pc:spChg chg="add del mod">
          <ac:chgData name="Jess Vriesema" userId="78e5d275-5519-469e-ac4d-29aa719ee040" providerId="ADAL" clId="{769F2117-7D08-5B23-85D4-C6A05247EEEE}" dt="2026-01-05T07:15:02.838" v="8989" actId="21"/>
          <ac:spMkLst>
            <pc:docMk/>
            <pc:sldMk cId="3730923938" sldId="285"/>
            <ac:spMk id="31" creationId="{5D0C8515-CED6-AF73-EB02-141B5E95A14A}"/>
          </ac:spMkLst>
        </pc:spChg>
        <pc:spChg chg="add mod">
          <ac:chgData name="Jess Vriesema" userId="78e5d275-5519-469e-ac4d-29aa719ee040" providerId="ADAL" clId="{769F2117-7D08-5B23-85D4-C6A05247EEEE}" dt="2026-01-05T07:15:17.413" v="8993" actId="1076"/>
          <ac:spMkLst>
            <pc:docMk/>
            <pc:sldMk cId="3730923938" sldId="285"/>
            <ac:spMk id="32" creationId="{99C52AF4-1E33-20A2-9F74-044E90B7D15F}"/>
          </ac:spMkLst>
        </pc:spChg>
        <pc:spChg chg="add mod">
          <ac:chgData name="Jess Vriesema" userId="78e5d275-5519-469e-ac4d-29aa719ee040" providerId="ADAL" clId="{769F2117-7D08-5B23-85D4-C6A05247EEEE}" dt="2026-01-05T07:15:17.413" v="8993" actId="1076"/>
          <ac:spMkLst>
            <pc:docMk/>
            <pc:sldMk cId="3730923938" sldId="285"/>
            <ac:spMk id="33" creationId="{9DF81D21-7296-C8AE-71F6-B692533F0091}"/>
          </ac:spMkLst>
        </pc:spChg>
        <pc:spChg chg="add mod">
          <ac:chgData name="Jess Vriesema" userId="78e5d275-5519-469e-ac4d-29aa719ee040" providerId="ADAL" clId="{769F2117-7D08-5B23-85D4-C6A05247EEEE}" dt="2026-01-05T07:15:23.173" v="8997" actId="1035"/>
          <ac:spMkLst>
            <pc:docMk/>
            <pc:sldMk cId="3730923938" sldId="285"/>
            <ac:spMk id="34" creationId="{C504A6DB-7607-873B-F982-6A7C338ACEA5}"/>
          </ac:spMkLst>
        </pc:spChg>
        <pc:spChg chg="add mod">
          <ac:chgData name="Jess Vriesema" userId="78e5d275-5519-469e-ac4d-29aa719ee040" providerId="ADAL" clId="{769F2117-7D08-5B23-85D4-C6A05247EEEE}" dt="2026-01-05T07:15:23.173" v="8997" actId="1035"/>
          <ac:spMkLst>
            <pc:docMk/>
            <pc:sldMk cId="3730923938" sldId="285"/>
            <ac:spMk id="35" creationId="{9F4FE867-C383-2EFF-16A1-4DCC7873F92D}"/>
          </ac:spMkLst>
        </pc:spChg>
        <pc:picChg chg="add mod">
          <ac:chgData name="Jess Vriesema" userId="78e5d275-5519-469e-ac4d-29aa719ee040" providerId="ADAL" clId="{769F2117-7D08-5B23-85D4-C6A05247EEEE}" dt="2026-01-05T07:22:08.604" v="9338" actId="1582"/>
          <ac:picMkLst>
            <pc:docMk/>
            <pc:sldMk cId="3730923938" sldId="285"/>
            <ac:picMk id="37" creationId="{77AF0313-35CD-51ED-23DF-360FF109C3DD}"/>
          </ac:picMkLst>
        </pc:picChg>
        <pc:picChg chg="add mod">
          <ac:chgData name="Jess Vriesema" userId="78e5d275-5519-469e-ac4d-29aa719ee040" providerId="ADAL" clId="{769F2117-7D08-5B23-85D4-C6A05247EEEE}" dt="2026-01-05T07:27:42.683" v="9427" actId="14861"/>
          <ac:picMkLst>
            <pc:docMk/>
            <pc:sldMk cId="3730923938" sldId="285"/>
            <ac:picMk id="43" creationId="{118CFF03-DC83-F461-9AA1-D81CF2719735}"/>
          </ac:picMkLst>
        </pc:picChg>
        <pc:picChg chg="add mod">
          <ac:chgData name="Jess Vriesema" userId="78e5d275-5519-469e-ac4d-29aa719ee040" providerId="ADAL" clId="{769F2117-7D08-5B23-85D4-C6A05247EEEE}" dt="2026-01-05T07:22:48.759" v="9347" actId="571"/>
          <ac:picMkLst>
            <pc:docMk/>
            <pc:sldMk cId="3730923938" sldId="285"/>
            <ac:picMk id="44" creationId="{18B512E7-1153-5FF8-88BD-D882B0279118}"/>
          </ac:picMkLst>
        </pc:picChg>
        <pc:cxnChg chg="add mod">
          <ac:chgData name="Jess Vriesema" userId="78e5d275-5519-469e-ac4d-29aa719ee040" providerId="ADAL" clId="{769F2117-7D08-5B23-85D4-C6A05247EEEE}" dt="2026-01-05T07:27:42.683" v="9427" actId="14861"/>
          <ac:cxnSpMkLst>
            <pc:docMk/>
            <pc:sldMk cId="3730923938" sldId="285"/>
            <ac:cxnSpMk id="39" creationId="{9D5FE283-C6E0-8CD2-6835-8F7A02528AF7}"/>
          </ac:cxnSpMkLst>
        </pc:cxnChg>
        <pc:cxnChg chg="add del mod">
          <ac:chgData name="Jess Vriesema" userId="78e5d275-5519-469e-ac4d-29aa719ee040" providerId="ADAL" clId="{769F2117-7D08-5B23-85D4-C6A05247EEEE}" dt="2026-01-05T07:26:37.843" v="9422" actId="478"/>
          <ac:cxnSpMkLst>
            <pc:docMk/>
            <pc:sldMk cId="3730923938" sldId="285"/>
            <ac:cxnSpMk id="40" creationId="{8D0DEC21-5D7D-7F74-0DA7-926ABDBCC812}"/>
          </ac:cxnSpMkLst>
        </pc:cxnChg>
        <pc:cxnChg chg="add mod">
          <ac:chgData name="Jess Vriesema" userId="78e5d275-5519-469e-ac4d-29aa719ee040" providerId="ADAL" clId="{769F2117-7D08-5B23-85D4-C6A05247EEEE}" dt="2026-01-05T07:24:27.002" v="9398" actId="1036"/>
          <ac:cxnSpMkLst>
            <pc:docMk/>
            <pc:sldMk cId="3730923938" sldId="285"/>
            <ac:cxnSpMk id="48" creationId="{62FF171A-AA69-489E-3EFE-67DEEB6DF155}"/>
          </ac:cxnSpMkLst>
        </pc:cxnChg>
        <pc:cxnChg chg="add mod">
          <ac:chgData name="Jess Vriesema" userId="78e5d275-5519-469e-ac4d-29aa719ee040" providerId="ADAL" clId="{769F2117-7D08-5B23-85D4-C6A05247EEEE}" dt="2026-01-05T07:27:42.683" v="9427" actId="14861"/>
          <ac:cxnSpMkLst>
            <pc:docMk/>
            <pc:sldMk cId="3730923938" sldId="285"/>
            <ac:cxnSpMk id="50" creationId="{4372A028-CEFE-3A86-CA7C-FC53314F6632}"/>
          </ac:cxnSpMkLst>
        </pc:cxnChg>
        <pc:cxnChg chg="add mod">
          <ac:chgData name="Jess Vriesema" userId="78e5d275-5519-469e-ac4d-29aa719ee040" providerId="ADAL" clId="{769F2117-7D08-5B23-85D4-C6A05247EEEE}" dt="2026-01-05T07:27:42.683" v="9427" actId="14861"/>
          <ac:cxnSpMkLst>
            <pc:docMk/>
            <pc:sldMk cId="3730923938" sldId="285"/>
            <ac:cxnSpMk id="53" creationId="{1BA4F343-C4F9-0A4F-0993-2BD722531B7F}"/>
          </ac:cxnSpMkLst>
        </pc:cxnChg>
        <pc:cxnChg chg="add mod">
          <ac:chgData name="Jess Vriesema" userId="78e5d275-5519-469e-ac4d-29aa719ee040" providerId="ADAL" clId="{769F2117-7D08-5B23-85D4-C6A05247EEEE}" dt="2026-01-05T07:27:42.683" v="9427" actId="14861"/>
          <ac:cxnSpMkLst>
            <pc:docMk/>
            <pc:sldMk cId="3730923938" sldId="285"/>
            <ac:cxnSpMk id="55" creationId="{72E73CFC-0D9F-0A80-E600-08A9387757C8}"/>
          </ac:cxnSpMkLst>
        </pc:cxnChg>
        <pc:cxnChg chg="add mod">
          <ac:chgData name="Jess Vriesema" userId="78e5d275-5519-469e-ac4d-29aa719ee040" providerId="ADAL" clId="{769F2117-7D08-5B23-85D4-C6A05247EEEE}" dt="2026-01-05T07:27:58.688" v="9428" actId="14861"/>
          <ac:cxnSpMkLst>
            <pc:docMk/>
            <pc:sldMk cId="3730923938" sldId="285"/>
            <ac:cxnSpMk id="60" creationId="{4153F57D-C0B0-EBE3-5FED-4AA5D97C8DC1}"/>
          </ac:cxnSpMkLst>
        </pc:cxnChg>
      </pc:sldChg>
      <pc:sldChg chg="addSp delSp modSp add mod modAnim">
        <pc:chgData name="Jess Vriesema" userId="78e5d275-5519-469e-ac4d-29aa719ee040" providerId="ADAL" clId="{769F2117-7D08-5B23-85D4-C6A05247EEEE}" dt="2026-01-05T07:41:22.888" v="9767" actId="20577"/>
        <pc:sldMkLst>
          <pc:docMk/>
          <pc:sldMk cId="3262103010" sldId="286"/>
        </pc:sldMkLst>
        <pc:spChg chg="mod">
          <ac:chgData name="Jess Vriesema" userId="78e5d275-5519-469e-ac4d-29aa719ee040" providerId="ADAL" clId="{769F2117-7D08-5B23-85D4-C6A05247EEEE}" dt="2026-01-05T07:34:23.456" v="9642" actId="208"/>
          <ac:spMkLst>
            <pc:docMk/>
            <pc:sldMk cId="3262103010" sldId="286"/>
            <ac:spMk id="2" creationId="{70CDB779-415F-4F81-18CA-11A51921232D}"/>
          </ac:spMkLst>
        </pc:spChg>
        <pc:spChg chg="add mod">
          <ac:chgData name="Jess Vriesema" userId="78e5d275-5519-469e-ac4d-29aa719ee040" providerId="ADAL" clId="{769F2117-7D08-5B23-85D4-C6A05247EEEE}" dt="2026-01-05T07:39:34.192" v="9731" actId="208"/>
          <ac:spMkLst>
            <pc:docMk/>
            <pc:sldMk cId="3262103010" sldId="286"/>
            <ac:spMk id="3" creationId="{FE82D544-9862-DB82-1704-64D419F69812}"/>
          </ac:spMkLst>
        </pc:spChg>
        <pc:spChg chg="del">
          <ac:chgData name="Jess Vriesema" userId="78e5d275-5519-469e-ac4d-29aa719ee040" providerId="ADAL" clId="{769F2117-7D08-5B23-85D4-C6A05247EEEE}" dt="2026-01-05T07:33:04.098" v="9625" actId="478"/>
          <ac:spMkLst>
            <pc:docMk/>
            <pc:sldMk cId="3262103010" sldId="286"/>
            <ac:spMk id="4" creationId="{1ABBE830-F432-AAD3-0EBF-4A896CD974E2}"/>
          </ac:spMkLst>
        </pc:spChg>
        <pc:spChg chg="mod">
          <ac:chgData name="Jess Vriesema" userId="78e5d275-5519-469e-ac4d-29aa719ee040" providerId="ADAL" clId="{769F2117-7D08-5B23-85D4-C6A05247EEEE}" dt="2026-01-05T07:41:22.888" v="9767" actId="20577"/>
          <ac:spMkLst>
            <pc:docMk/>
            <pc:sldMk cId="3262103010" sldId="286"/>
            <ac:spMk id="5" creationId="{CA700201-7C42-3514-A5A6-6C3B2F12EA3A}"/>
          </ac:spMkLst>
        </pc:spChg>
        <pc:spChg chg="add mod">
          <ac:chgData name="Jess Vriesema" userId="78e5d275-5519-469e-ac4d-29aa719ee040" providerId="ADAL" clId="{769F2117-7D08-5B23-85D4-C6A05247EEEE}" dt="2026-01-05T07:37:03.801" v="9688" actId="1037"/>
          <ac:spMkLst>
            <pc:docMk/>
            <pc:sldMk cId="3262103010" sldId="286"/>
            <ac:spMk id="6" creationId="{3E7C0EE8-9953-43D5-065B-E6E4CEFAC493}"/>
          </ac:spMkLst>
        </pc:spChg>
        <pc:spChg chg="add del mod">
          <ac:chgData name="Jess Vriesema" userId="78e5d275-5519-469e-ac4d-29aa719ee040" providerId="ADAL" clId="{769F2117-7D08-5B23-85D4-C6A05247EEEE}" dt="2026-01-05T07:36:34.459" v="9661" actId="478"/>
          <ac:spMkLst>
            <pc:docMk/>
            <pc:sldMk cId="3262103010" sldId="286"/>
            <ac:spMk id="7" creationId="{2BFCE174-9123-9564-72E3-5864F618D1B9}"/>
          </ac:spMkLst>
        </pc:spChg>
        <pc:spChg chg="add mod">
          <ac:chgData name="Jess Vriesema" userId="78e5d275-5519-469e-ac4d-29aa719ee040" providerId="ADAL" clId="{769F2117-7D08-5B23-85D4-C6A05247EEEE}" dt="2026-01-05T07:40:27.698" v="9746" actId="20577"/>
          <ac:spMkLst>
            <pc:docMk/>
            <pc:sldMk cId="3262103010" sldId="286"/>
            <ac:spMk id="8" creationId="{722253B5-17A2-25CF-F426-5F83A7EE3340}"/>
          </ac:spMkLst>
        </pc:spChg>
        <pc:spChg chg="add mod">
          <ac:chgData name="Jess Vriesema" userId="78e5d275-5519-469e-ac4d-29aa719ee040" providerId="ADAL" clId="{769F2117-7D08-5B23-85D4-C6A05247EEEE}" dt="2026-01-05T07:34:23.456" v="9642" actId="208"/>
          <ac:spMkLst>
            <pc:docMk/>
            <pc:sldMk cId="3262103010" sldId="286"/>
            <ac:spMk id="9" creationId="{7CF298D8-20FD-12D9-A803-0C42C5B5C941}"/>
          </ac:spMkLst>
        </pc:spChg>
        <pc:spChg chg="add mod">
          <ac:chgData name="Jess Vriesema" userId="78e5d275-5519-469e-ac4d-29aa719ee040" providerId="ADAL" clId="{769F2117-7D08-5B23-85D4-C6A05247EEEE}" dt="2026-01-05T07:34:16.726" v="9641" actId="208"/>
          <ac:spMkLst>
            <pc:docMk/>
            <pc:sldMk cId="3262103010" sldId="286"/>
            <ac:spMk id="10" creationId="{F325F850-0EDA-1E96-B426-B80E5383B91F}"/>
          </ac:spMkLst>
        </pc:spChg>
        <pc:spChg chg="add mod">
          <ac:chgData name="Jess Vriesema" userId="78e5d275-5519-469e-ac4d-29aa719ee040" providerId="ADAL" clId="{769F2117-7D08-5B23-85D4-C6A05247EEEE}" dt="2026-01-05T07:36:13.247" v="9660" actId="14100"/>
          <ac:spMkLst>
            <pc:docMk/>
            <pc:sldMk cId="3262103010" sldId="286"/>
            <ac:spMk id="11" creationId="{740E85B3-8BF0-F084-2D07-DEFC00A4DEB1}"/>
          </ac:spMkLst>
        </pc:spChg>
        <pc:spChg chg="add mod">
          <ac:chgData name="Jess Vriesema" userId="78e5d275-5519-469e-ac4d-29aa719ee040" providerId="ADAL" clId="{769F2117-7D08-5B23-85D4-C6A05247EEEE}" dt="2026-01-05T07:37:07.119" v="9690" actId="1038"/>
          <ac:spMkLst>
            <pc:docMk/>
            <pc:sldMk cId="3262103010" sldId="286"/>
            <ac:spMk id="12" creationId="{4380FDB5-111E-A839-8A1A-EAB4B7080AC6}"/>
          </ac:spMkLst>
        </pc:spChg>
        <pc:spChg chg="add mod">
          <ac:chgData name="Jess Vriesema" userId="78e5d275-5519-469e-ac4d-29aa719ee040" providerId="ADAL" clId="{769F2117-7D08-5B23-85D4-C6A05247EEEE}" dt="2026-01-05T07:38:24.419" v="9708" actId="1036"/>
          <ac:spMkLst>
            <pc:docMk/>
            <pc:sldMk cId="3262103010" sldId="286"/>
            <ac:spMk id="13" creationId="{7A6F4783-CB3A-DFFD-40D3-1E1DFEFE8E1C}"/>
          </ac:spMkLst>
        </pc:spChg>
        <pc:spChg chg="add mod">
          <ac:chgData name="Jess Vriesema" userId="78e5d275-5519-469e-ac4d-29aa719ee040" providerId="ADAL" clId="{769F2117-7D08-5B23-85D4-C6A05247EEEE}" dt="2026-01-05T07:38:51.941" v="9729" actId="1035"/>
          <ac:spMkLst>
            <pc:docMk/>
            <pc:sldMk cId="3262103010" sldId="286"/>
            <ac:spMk id="14" creationId="{72BFD07E-9EEC-E24D-D619-CF7C537AA592}"/>
          </ac:spMkLst>
        </pc:spChg>
        <pc:spChg chg="add mod">
          <ac:chgData name="Jess Vriesema" userId="78e5d275-5519-469e-ac4d-29aa719ee040" providerId="ADAL" clId="{769F2117-7D08-5B23-85D4-C6A05247EEEE}" dt="2026-01-05T07:40:05.049" v="9738" actId="1076"/>
          <ac:spMkLst>
            <pc:docMk/>
            <pc:sldMk cId="3262103010" sldId="286"/>
            <ac:spMk id="15" creationId="{D6792AE1-9A7C-92FE-0CB6-04C0213F43BE}"/>
          </ac:spMkLst>
        </pc:spChg>
        <pc:spChg chg="add mod">
          <ac:chgData name="Jess Vriesema" userId="78e5d275-5519-469e-ac4d-29aa719ee040" providerId="ADAL" clId="{769F2117-7D08-5B23-85D4-C6A05247EEEE}" dt="2026-01-05T07:40:23.118" v="9745" actId="1035"/>
          <ac:spMkLst>
            <pc:docMk/>
            <pc:sldMk cId="3262103010" sldId="286"/>
            <ac:spMk id="16" creationId="{07C0F2FB-22BC-4EE5-D3D5-7A396954FAA7}"/>
          </ac:spMkLst>
        </pc:spChg>
        <pc:picChg chg="mod">
          <ac:chgData name="Jess Vriesema" userId="78e5d275-5519-469e-ac4d-29aa719ee040" providerId="ADAL" clId="{769F2117-7D08-5B23-85D4-C6A05247EEEE}" dt="2026-01-05T07:31:14.541" v="9536" actId="1076"/>
          <ac:picMkLst>
            <pc:docMk/>
            <pc:sldMk cId="3262103010" sldId="286"/>
            <ac:picMk id="22" creationId="{6F74D3DF-C0D1-6F2A-9BC9-C020EF4DFFAD}"/>
          </ac:picMkLst>
        </pc:picChg>
      </pc:sldChg>
      <pc:sldChg chg="addSp delSp modSp add mod modAnim">
        <pc:chgData name="Jess Vriesema" userId="78e5d275-5519-469e-ac4d-29aa719ee040" providerId="ADAL" clId="{769F2117-7D08-5B23-85D4-C6A05247EEEE}" dt="2026-01-05T07:56:56.444" v="10403" actId="20577"/>
        <pc:sldMkLst>
          <pc:docMk/>
          <pc:sldMk cId="94576247" sldId="287"/>
        </pc:sldMkLst>
        <pc:spChg chg="add mod">
          <ac:chgData name="Jess Vriesema" userId="78e5d275-5519-469e-ac4d-29aa719ee040" providerId="ADAL" clId="{769F2117-7D08-5B23-85D4-C6A05247EEEE}" dt="2026-01-05T07:56:56.444" v="10403" actId="20577"/>
          <ac:spMkLst>
            <pc:docMk/>
            <pc:sldMk cId="94576247" sldId="287"/>
            <ac:spMk id="2" creationId="{243BAC23-4FA2-230F-ED42-5D310CFC13C3}"/>
          </ac:spMkLst>
        </pc:spChg>
        <pc:spChg chg="add mod">
          <ac:chgData name="Jess Vriesema" userId="78e5d275-5519-469e-ac4d-29aa719ee040" providerId="ADAL" clId="{769F2117-7D08-5B23-85D4-C6A05247EEEE}" dt="2026-01-05T07:54:53.771" v="10347" actId="1076"/>
          <ac:spMkLst>
            <pc:docMk/>
            <pc:sldMk cId="94576247" sldId="287"/>
            <ac:spMk id="3" creationId="{43391AA8-BBD7-E2D5-C195-8BA7632F4084}"/>
          </ac:spMkLst>
        </pc:spChg>
        <pc:spChg chg="mod">
          <ac:chgData name="Jess Vriesema" userId="78e5d275-5519-469e-ac4d-29aa719ee040" providerId="ADAL" clId="{769F2117-7D08-5B23-85D4-C6A05247EEEE}" dt="2026-01-05T07:54:08.057" v="10315" actId="1076"/>
          <ac:spMkLst>
            <pc:docMk/>
            <pc:sldMk cId="94576247" sldId="287"/>
            <ac:spMk id="5" creationId="{5DC039DD-E9B7-5D90-3ED0-7421AC95D57E}"/>
          </ac:spMkLst>
        </pc:spChg>
        <pc:spChg chg="del">
          <ac:chgData name="Jess Vriesema" userId="78e5d275-5519-469e-ac4d-29aa719ee040" providerId="ADAL" clId="{769F2117-7D08-5B23-85D4-C6A05247EEEE}" dt="2026-01-05T07:54:12.168" v="10316" actId="478"/>
          <ac:spMkLst>
            <pc:docMk/>
            <pc:sldMk cId="94576247" sldId="287"/>
            <ac:spMk id="6" creationId="{001A4A25-2322-E328-EA42-769500EFC611}"/>
          </ac:spMkLst>
        </pc:spChg>
        <pc:spChg chg="del">
          <ac:chgData name="Jess Vriesema" userId="78e5d275-5519-469e-ac4d-29aa719ee040" providerId="ADAL" clId="{769F2117-7D08-5B23-85D4-C6A05247EEEE}" dt="2026-01-05T07:54:12.168" v="10316" actId="478"/>
          <ac:spMkLst>
            <pc:docMk/>
            <pc:sldMk cId="94576247" sldId="287"/>
            <ac:spMk id="8" creationId="{DA125184-BD70-9619-CCA2-C12A56508BA2}"/>
          </ac:spMkLst>
        </pc:spChg>
        <pc:spChg chg="del">
          <ac:chgData name="Jess Vriesema" userId="78e5d275-5519-469e-ac4d-29aa719ee040" providerId="ADAL" clId="{769F2117-7D08-5B23-85D4-C6A05247EEEE}" dt="2026-01-05T07:54:12.168" v="10316" actId="478"/>
          <ac:spMkLst>
            <pc:docMk/>
            <pc:sldMk cId="94576247" sldId="287"/>
            <ac:spMk id="9" creationId="{2F355168-8A9A-0DD6-B06A-BCA426E6F737}"/>
          </ac:spMkLst>
        </pc:spChg>
        <pc:spChg chg="del">
          <ac:chgData name="Jess Vriesema" userId="78e5d275-5519-469e-ac4d-29aa719ee040" providerId="ADAL" clId="{769F2117-7D08-5B23-85D4-C6A05247EEEE}" dt="2026-01-05T07:54:12.168" v="10316" actId="478"/>
          <ac:spMkLst>
            <pc:docMk/>
            <pc:sldMk cId="94576247" sldId="287"/>
            <ac:spMk id="10" creationId="{14DBEA92-D2AF-D197-B21D-1AA6E97A830D}"/>
          </ac:spMkLst>
        </pc:spChg>
        <pc:spChg chg="del">
          <ac:chgData name="Jess Vriesema" userId="78e5d275-5519-469e-ac4d-29aa719ee040" providerId="ADAL" clId="{769F2117-7D08-5B23-85D4-C6A05247EEEE}" dt="2026-01-05T07:54:12.168" v="10316" actId="478"/>
          <ac:spMkLst>
            <pc:docMk/>
            <pc:sldMk cId="94576247" sldId="287"/>
            <ac:spMk id="12" creationId="{A7D17A92-D4CF-2FDD-18AF-180866712A7C}"/>
          </ac:spMkLst>
        </pc:spChg>
        <pc:spChg chg="del">
          <ac:chgData name="Jess Vriesema" userId="78e5d275-5519-469e-ac4d-29aa719ee040" providerId="ADAL" clId="{769F2117-7D08-5B23-85D4-C6A05247EEEE}" dt="2026-01-05T07:54:12.168" v="10316" actId="478"/>
          <ac:spMkLst>
            <pc:docMk/>
            <pc:sldMk cId="94576247" sldId="287"/>
            <ac:spMk id="13" creationId="{BBFF4CB2-17C3-745B-1A3C-A92D9256D9A2}"/>
          </ac:spMkLst>
        </pc:spChg>
        <pc:spChg chg="del">
          <ac:chgData name="Jess Vriesema" userId="78e5d275-5519-469e-ac4d-29aa719ee040" providerId="ADAL" clId="{769F2117-7D08-5B23-85D4-C6A05247EEEE}" dt="2026-01-05T07:54:12.168" v="10316" actId="478"/>
          <ac:spMkLst>
            <pc:docMk/>
            <pc:sldMk cId="94576247" sldId="287"/>
            <ac:spMk id="14" creationId="{CFF45312-DA32-D6FC-76F6-49A8C284ABC4}"/>
          </ac:spMkLst>
        </pc:spChg>
        <pc:spChg chg="del">
          <ac:chgData name="Jess Vriesema" userId="78e5d275-5519-469e-ac4d-29aa719ee040" providerId="ADAL" clId="{769F2117-7D08-5B23-85D4-C6A05247EEEE}" dt="2026-01-05T07:54:12.168" v="10316" actId="478"/>
          <ac:spMkLst>
            <pc:docMk/>
            <pc:sldMk cId="94576247" sldId="287"/>
            <ac:spMk id="15" creationId="{6DC6835A-0281-E079-B656-85D1BD426B6B}"/>
          </ac:spMkLst>
        </pc:spChg>
        <pc:spChg chg="del">
          <ac:chgData name="Jess Vriesema" userId="78e5d275-5519-469e-ac4d-29aa719ee040" providerId="ADAL" clId="{769F2117-7D08-5B23-85D4-C6A05247EEEE}" dt="2026-01-05T07:54:12.168" v="10316" actId="478"/>
          <ac:spMkLst>
            <pc:docMk/>
            <pc:sldMk cId="94576247" sldId="287"/>
            <ac:spMk id="18" creationId="{8FB9A3DE-9A16-6E3D-9A12-4B2B7AEDE5E2}"/>
          </ac:spMkLst>
        </pc:spChg>
        <pc:spChg chg="del">
          <ac:chgData name="Jess Vriesema" userId="78e5d275-5519-469e-ac4d-29aa719ee040" providerId="ADAL" clId="{769F2117-7D08-5B23-85D4-C6A05247EEEE}" dt="2026-01-05T07:54:12.168" v="10316" actId="478"/>
          <ac:spMkLst>
            <pc:docMk/>
            <pc:sldMk cId="94576247" sldId="287"/>
            <ac:spMk id="20" creationId="{1202107C-3CCD-050C-4593-CDD53E4656B4}"/>
          </ac:spMkLst>
        </pc:spChg>
        <pc:spChg chg="mod">
          <ac:chgData name="Jess Vriesema" userId="78e5d275-5519-469e-ac4d-29aa719ee040" providerId="ADAL" clId="{769F2117-7D08-5B23-85D4-C6A05247EEEE}" dt="2026-01-05T07:56:20.728" v="10390" actId="208"/>
          <ac:spMkLst>
            <pc:docMk/>
            <pc:sldMk cId="94576247" sldId="287"/>
            <ac:spMk id="21" creationId="{EDAAA925-5F10-9F59-9EA9-08BFCEC6708A}"/>
          </ac:spMkLst>
        </pc:spChg>
        <pc:spChg chg="add mod">
          <ac:chgData name="Jess Vriesema" userId="78e5d275-5519-469e-ac4d-29aa719ee040" providerId="ADAL" clId="{769F2117-7D08-5B23-85D4-C6A05247EEEE}" dt="2026-01-05T07:56:10.552" v="10388" actId="208"/>
          <ac:spMkLst>
            <pc:docMk/>
            <pc:sldMk cId="94576247" sldId="287"/>
            <ac:spMk id="23" creationId="{F0326E21-89A0-6861-4E7D-7CD21C1A73BB}"/>
          </ac:spMkLst>
        </pc:spChg>
        <pc:spChg chg="add mod">
          <ac:chgData name="Jess Vriesema" userId="78e5d275-5519-469e-ac4d-29aa719ee040" providerId="ADAL" clId="{769F2117-7D08-5B23-85D4-C6A05247EEEE}" dt="2026-01-05T07:54:25.641" v="10321" actId="571"/>
          <ac:spMkLst>
            <pc:docMk/>
            <pc:sldMk cId="94576247" sldId="287"/>
            <ac:spMk id="25" creationId="{54D7315B-C47F-14DF-EFB7-47B355600038}"/>
          </ac:spMkLst>
        </pc:spChg>
        <pc:spChg chg="add mod">
          <ac:chgData name="Jess Vriesema" userId="78e5d275-5519-469e-ac4d-29aa719ee040" providerId="ADAL" clId="{769F2117-7D08-5B23-85D4-C6A05247EEEE}" dt="2026-01-05T07:56:10.552" v="10388" actId="208"/>
          <ac:spMkLst>
            <pc:docMk/>
            <pc:sldMk cId="94576247" sldId="287"/>
            <ac:spMk id="26" creationId="{79AE16FD-6FD8-8AEA-53DE-299932295E6B}"/>
          </ac:spMkLst>
        </pc:spChg>
        <pc:spChg chg="add mod">
          <ac:chgData name="Jess Vriesema" userId="78e5d275-5519-469e-ac4d-29aa719ee040" providerId="ADAL" clId="{769F2117-7D08-5B23-85D4-C6A05247EEEE}" dt="2026-01-05T07:55:05.030" v="10358" actId="1076"/>
          <ac:spMkLst>
            <pc:docMk/>
            <pc:sldMk cId="94576247" sldId="287"/>
            <ac:spMk id="27" creationId="{72B383D0-A1B8-441C-DF97-7018DA87C722}"/>
          </ac:spMkLst>
        </pc:spChg>
        <pc:spChg chg="add mod">
          <ac:chgData name="Jess Vriesema" userId="78e5d275-5519-469e-ac4d-29aa719ee040" providerId="ADAL" clId="{769F2117-7D08-5B23-85D4-C6A05247EEEE}" dt="2026-01-05T07:56:10.552" v="10388" actId="208"/>
          <ac:spMkLst>
            <pc:docMk/>
            <pc:sldMk cId="94576247" sldId="287"/>
            <ac:spMk id="28" creationId="{4AF28908-F963-4122-823A-A57C6EFE4B0D}"/>
          </ac:spMkLst>
        </pc:spChg>
        <pc:spChg chg="add mod">
          <ac:chgData name="Jess Vriesema" userId="78e5d275-5519-469e-ac4d-29aa719ee040" providerId="ADAL" clId="{769F2117-7D08-5B23-85D4-C6A05247EEEE}" dt="2026-01-05T07:56:10.552" v="10388" actId="208"/>
          <ac:spMkLst>
            <pc:docMk/>
            <pc:sldMk cId="94576247" sldId="287"/>
            <ac:spMk id="29" creationId="{2C314F7E-8690-CEA9-AF24-471F394D5B0F}"/>
          </ac:spMkLst>
        </pc:spChg>
        <pc:spChg chg="add mod">
          <ac:chgData name="Jess Vriesema" userId="78e5d275-5519-469e-ac4d-29aa719ee040" providerId="ADAL" clId="{769F2117-7D08-5B23-85D4-C6A05247EEEE}" dt="2026-01-05T07:56:10.552" v="10388" actId="208"/>
          <ac:spMkLst>
            <pc:docMk/>
            <pc:sldMk cId="94576247" sldId="287"/>
            <ac:spMk id="30" creationId="{2B67BE9B-E351-65E3-831C-DC396206371A}"/>
          </ac:spMkLst>
        </pc:spChg>
        <pc:spChg chg="add mod">
          <ac:chgData name="Jess Vriesema" userId="78e5d275-5519-469e-ac4d-29aa719ee040" providerId="ADAL" clId="{769F2117-7D08-5B23-85D4-C6A05247EEEE}" dt="2026-01-05T07:56:10.552" v="10388" actId="208"/>
          <ac:spMkLst>
            <pc:docMk/>
            <pc:sldMk cId="94576247" sldId="287"/>
            <ac:spMk id="31" creationId="{2FB97294-5F63-0015-A754-2FDE0F79283C}"/>
          </ac:spMkLst>
        </pc:spChg>
        <pc:spChg chg="add mod">
          <ac:chgData name="Jess Vriesema" userId="78e5d275-5519-469e-ac4d-29aa719ee040" providerId="ADAL" clId="{769F2117-7D08-5B23-85D4-C6A05247EEEE}" dt="2026-01-05T07:56:10.552" v="10388" actId="208"/>
          <ac:spMkLst>
            <pc:docMk/>
            <pc:sldMk cId="94576247" sldId="287"/>
            <ac:spMk id="32" creationId="{49F7554A-3325-A26E-53F0-EFFFA0456372}"/>
          </ac:spMkLst>
        </pc:spChg>
        <pc:spChg chg="add mod">
          <ac:chgData name="Jess Vriesema" userId="78e5d275-5519-469e-ac4d-29aa719ee040" providerId="ADAL" clId="{769F2117-7D08-5B23-85D4-C6A05247EEEE}" dt="2026-01-05T07:56:10.552" v="10388" actId="208"/>
          <ac:spMkLst>
            <pc:docMk/>
            <pc:sldMk cId="94576247" sldId="287"/>
            <ac:spMk id="33" creationId="{400D0696-FE0C-4BD7-5EFB-894B1A45D598}"/>
          </ac:spMkLst>
        </pc:spChg>
        <pc:picChg chg="add del">
          <ac:chgData name="Jess Vriesema" userId="78e5d275-5519-469e-ac4d-29aa719ee040" providerId="ADAL" clId="{769F2117-7D08-5B23-85D4-C6A05247EEEE}" dt="2026-01-05T07:55:36.848" v="10377" actId="21"/>
          <ac:picMkLst>
            <pc:docMk/>
            <pc:sldMk cId="94576247" sldId="287"/>
            <ac:picMk id="4" creationId="{6AF3ECFD-7A1D-6A22-C4AA-0188E002F416}"/>
          </ac:picMkLst>
        </pc:picChg>
      </pc:sldChg>
      <pc:sldChg chg="addSp delSp modSp new mod">
        <pc:chgData name="Jess Vriesema" userId="78e5d275-5519-469e-ac4d-29aa719ee040" providerId="ADAL" clId="{769F2117-7D08-5B23-85D4-C6A05247EEEE}" dt="2026-01-06T00:07:03.995" v="15116" actId="20577"/>
        <pc:sldMkLst>
          <pc:docMk/>
          <pc:sldMk cId="959493333" sldId="288"/>
        </pc:sldMkLst>
        <pc:spChg chg="mod">
          <ac:chgData name="Jess Vriesema" userId="78e5d275-5519-469e-ac4d-29aa719ee040" providerId="ADAL" clId="{769F2117-7D08-5B23-85D4-C6A05247EEEE}" dt="2026-01-05T08:11:24.405" v="11065" actId="20577"/>
          <ac:spMkLst>
            <pc:docMk/>
            <pc:sldMk cId="959493333" sldId="288"/>
            <ac:spMk id="2" creationId="{C44F4CC6-2FF6-47A3-E242-54537C3C0318}"/>
          </ac:spMkLst>
        </pc:spChg>
        <pc:spChg chg="mod">
          <ac:chgData name="Jess Vriesema" userId="78e5d275-5519-469e-ac4d-29aa719ee040" providerId="ADAL" clId="{769F2117-7D08-5B23-85D4-C6A05247EEEE}" dt="2026-01-06T00:07:03.995" v="15116" actId="20577"/>
          <ac:spMkLst>
            <pc:docMk/>
            <pc:sldMk cId="959493333" sldId="288"/>
            <ac:spMk id="3" creationId="{2D221F37-4A8A-79A1-911C-27868A673C62}"/>
          </ac:spMkLst>
        </pc:spChg>
        <pc:spChg chg="add mod">
          <ac:chgData name="Jess Vriesema" userId="78e5d275-5519-469e-ac4d-29aa719ee040" providerId="ADAL" clId="{769F2117-7D08-5B23-85D4-C6A05247EEEE}" dt="2026-01-05T08:11:16.743" v="11053"/>
          <ac:spMkLst>
            <pc:docMk/>
            <pc:sldMk cId="959493333" sldId="288"/>
            <ac:spMk id="5" creationId="{0257A8A8-7521-0079-9F7A-24EE8AC0592C}"/>
          </ac:spMkLst>
        </pc:spChg>
        <pc:spChg chg="add mod">
          <ac:chgData name="Jess Vriesema" userId="78e5d275-5519-469e-ac4d-29aa719ee040" providerId="ADAL" clId="{769F2117-7D08-5B23-85D4-C6A05247EEEE}" dt="2026-01-05T08:18:59.606" v="11737" actId="1076"/>
          <ac:spMkLst>
            <pc:docMk/>
            <pc:sldMk cId="959493333" sldId="288"/>
            <ac:spMk id="6" creationId="{2C45BF5B-7DFF-37AF-9BAA-4A353FE5C149}"/>
          </ac:spMkLst>
        </pc:spChg>
        <pc:spChg chg="add del mod">
          <ac:chgData name="Jess Vriesema" userId="78e5d275-5519-469e-ac4d-29aa719ee040" providerId="ADAL" clId="{769F2117-7D08-5B23-85D4-C6A05247EEEE}" dt="2026-01-05T23:58:50.224" v="15086" actId="478"/>
          <ac:spMkLst>
            <pc:docMk/>
            <pc:sldMk cId="959493333" sldId="288"/>
            <ac:spMk id="7" creationId="{87A5E75A-2D32-EB75-E2B3-3317F216A378}"/>
          </ac:spMkLst>
        </pc:spChg>
        <pc:picChg chg="add mod">
          <ac:chgData name="Jess Vriesema" userId="78e5d275-5519-469e-ac4d-29aa719ee040" providerId="ADAL" clId="{769F2117-7D08-5B23-85D4-C6A05247EEEE}" dt="2026-01-05T08:11:16.743" v="11053"/>
          <ac:picMkLst>
            <pc:docMk/>
            <pc:sldMk cId="959493333" sldId="288"/>
            <ac:picMk id="4" creationId="{2FC755F5-2581-AAF7-2AD5-6797CEFB403C}"/>
          </ac:picMkLst>
        </pc:picChg>
      </pc:sldChg>
      <pc:sldChg chg="addSp delSp modSp new mod modClrScheme modShow chgLayout">
        <pc:chgData name="Jess Vriesema" userId="78e5d275-5519-469e-ac4d-29aa719ee040" providerId="ADAL" clId="{769F2117-7D08-5B23-85D4-C6A05247EEEE}" dt="2026-01-05T18:13:47.243" v="12736" actId="20577"/>
        <pc:sldMkLst>
          <pc:docMk/>
          <pc:sldMk cId="3129003321" sldId="289"/>
        </pc:sldMkLst>
        <pc:spChg chg="del mod ord">
          <ac:chgData name="Jess Vriesema" userId="78e5d275-5519-469e-ac4d-29aa719ee040" providerId="ADAL" clId="{769F2117-7D08-5B23-85D4-C6A05247EEEE}" dt="2026-01-05T18:06:38.107" v="11864" actId="700"/>
          <ac:spMkLst>
            <pc:docMk/>
            <pc:sldMk cId="3129003321" sldId="289"/>
            <ac:spMk id="2" creationId="{51580B2C-8959-9B89-76DF-6D393970750E}"/>
          </ac:spMkLst>
        </pc:spChg>
        <pc:spChg chg="del mod ord">
          <ac:chgData name="Jess Vriesema" userId="78e5d275-5519-469e-ac4d-29aa719ee040" providerId="ADAL" clId="{769F2117-7D08-5B23-85D4-C6A05247EEEE}" dt="2026-01-05T18:06:38.107" v="11864" actId="700"/>
          <ac:spMkLst>
            <pc:docMk/>
            <pc:sldMk cId="3129003321" sldId="289"/>
            <ac:spMk id="3" creationId="{F2E6922B-F6D1-43CB-5314-9BC6E36073DD}"/>
          </ac:spMkLst>
        </pc:spChg>
        <pc:spChg chg="del">
          <ac:chgData name="Jess Vriesema" userId="78e5d275-5519-469e-ac4d-29aa719ee040" providerId="ADAL" clId="{769F2117-7D08-5B23-85D4-C6A05247EEEE}" dt="2026-01-05T18:06:38.107" v="11864" actId="700"/>
          <ac:spMkLst>
            <pc:docMk/>
            <pc:sldMk cId="3129003321" sldId="289"/>
            <ac:spMk id="4" creationId="{FE673C8A-BA6F-82C6-5B5E-627333B0890D}"/>
          </ac:spMkLst>
        </pc:spChg>
        <pc:spChg chg="add mod ord">
          <ac:chgData name="Jess Vriesema" userId="78e5d275-5519-469e-ac4d-29aa719ee040" providerId="ADAL" clId="{769F2117-7D08-5B23-85D4-C6A05247EEEE}" dt="2026-01-05T18:06:57.468" v="11900" actId="5793"/>
          <ac:spMkLst>
            <pc:docMk/>
            <pc:sldMk cId="3129003321" sldId="289"/>
            <ac:spMk id="5" creationId="{0EEF30C2-32A5-493C-A19F-70F866037E54}"/>
          </ac:spMkLst>
        </pc:spChg>
        <pc:spChg chg="add mod ord">
          <ac:chgData name="Jess Vriesema" userId="78e5d275-5519-469e-ac4d-29aa719ee040" providerId="ADAL" clId="{769F2117-7D08-5B23-85D4-C6A05247EEEE}" dt="2026-01-05T18:13:47.243" v="12736" actId="20577"/>
          <ac:spMkLst>
            <pc:docMk/>
            <pc:sldMk cId="3129003321" sldId="289"/>
            <ac:spMk id="6" creationId="{EDD18E75-B439-6F37-1332-DA29EA0C76CE}"/>
          </ac:spMkLst>
        </pc:spChg>
      </pc:sldChg>
      <pc:sldChg chg="modSp add mod modAnim">
        <pc:chgData name="Jess Vriesema" userId="78e5d275-5519-469e-ac4d-29aa719ee040" providerId="ADAL" clId="{769F2117-7D08-5B23-85D4-C6A05247EEEE}" dt="2026-01-05T18:16:41.381" v="12893"/>
        <pc:sldMkLst>
          <pc:docMk/>
          <pc:sldMk cId="4216289624" sldId="290"/>
        </pc:sldMkLst>
        <pc:spChg chg="mod">
          <ac:chgData name="Jess Vriesema" userId="78e5d275-5519-469e-ac4d-29aa719ee040" providerId="ADAL" clId="{769F2117-7D08-5B23-85D4-C6A05247EEEE}" dt="2026-01-05T18:16:31.722" v="12891" actId="114"/>
          <ac:spMkLst>
            <pc:docMk/>
            <pc:sldMk cId="4216289624" sldId="290"/>
            <ac:spMk id="6" creationId="{4D640598-F806-AD9D-7B6D-265ACF639069}"/>
          </ac:spMkLst>
        </pc:spChg>
      </pc:sldChg>
      <pc:sldChg chg="modSp new mod">
        <pc:chgData name="Jess Vriesema" userId="78e5d275-5519-469e-ac4d-29aa719ee040" providerId="ADAL" clId="{769F2117-7D08-5B23-85D4-C6A05247EEEE}" dt="2026-01-05T18:35:34.250" v="14239" actId="21"/>
        <pc:sldMkLst>
          <pc:docMk/>
          <pc:sldMk cId="315962974" sldId="291"/>
        </pc:sldMkLst>
        <pc:spChg chg="mod">
          <ac:chgData name="Jess Vriesema" userId="78e5d275-5519-469e-ac4d-29aa719ee040" providerId="ADAL" clId="{769F2117-7D08-5B23-85D4-C6A05247EEEE}" dt="2026-01-05T18:19:48.189" v="13035" actId="20577"/>
          <ac:spMkLst>
            <pc:docMk/>
            <pc:sldMk cId="315962974" sldId="291"/>
            <ac:spMk id="2" creationId="{AAB11D21-96EF-2340-CF5D-0EAEEC739182}"/>
          </ac:spMkLst>
        </pc:spChg>
        <pc:spChg chg="mod">
          <ac:chgData name="Jess Vriesema" userId="78e5d275-5519-469e-ac4d-29aa719ee040" providerId="ADAL" clId="{769F2117-7D08-5B23-85D4-C6A05247EEEE}" dt="2026-01-05T18:35:34.250" v="14239" actId="21"/>
          <ac:spMkLst>
            <pc:docMk/>
            <pc:sldMk cId="315962974" sldId="291"/>
            <ac:spMk id="3" creationId="{56758B03-EDF2-46B8-3F39-F7A36D36EB43}"/>
          </ac:spMkLst>
        </pc:spChg>
      </pc:sldChg>
      <pc:sldChg chg="modSp add mod modShow">
        <pc:chgData name="Jess Vriesema" userId="78e5d275-5519-469e-ac4d-29aa719ee040" providerId="ADAL" clId="{769F2117-7D08-5B23-85D4-C6A05247EEEE}" dt="2026-01-05T18:35:44.096" v="14244" actId="113"/>
        <pc:sldMkLst>
          <pc:docMk/>
          <pc:sldMk cId="135948128" sldId="292"/>
        </pc:sldMkLst>
        <pc:spChg chg="mod">
          <ac:chgData name="Jess Vriesema" userId="78e5d275-5519-469e-ac4d-29aa719ee040" providerId="ADAL" clId="{769F2117-7D08-5B23-85D4-C6A05247EEEE}" dt="2026-01-05T18:35:44.096" v="14244" actId="113"/>
          <ac:spMkLst>
            <pc:docMk/>
            <pc:sldMk cId="135948128" sldId="292"/>
            <ac:spMk id="3" creationId="{AAFF62FF-3249-1442-E032-6F9E9AF5B58B}"/>
          </ac:spMkLst>
        </pc:spChg>
      </pc:sldChg>
      <pc:sldChg chg="addSp delSp modSp add mod modClrScheme chgLayout">
        <pc:chgData name="Jess Vriesema" userId="78e5d275-5519-469e-ac4d-29aa719ee040" providerId="ADAL" clId="{769F2117-7D08-5B23-85D4-C6A05247EEEE}" dt="2026-01-06T00:09:24.719" v="15122" actId="20577"/>
        <pc:sldMkLst>
          <pc:docMk/>
          <pc:sldMk cId="285592671" sldId="293"/>
        </pc:sldMkLst>
        <pc:spChg chg="mod ord">
          <ac:chgData name="Jess Vriesema" userId="78e5d275-5519-469e-ac4d-29aa719ee040" providerId="ADAL" clId="{769F2117-7D08-5B23-85D4-C6A05247EEEE}" dt="2026-01-05T18:33:49.696" v="14180" actId="700"/>
          <ac:spMkLst>
            <pc:docMk/>
            <pc:sldMk cId="285592671" sldId="293"/>
            <ac:spMk id="2" creationId="{8ACCC572-F299-FD6B-1D22-8EDA7C93B54E}"/>
          </ac:spMkLst>
        </pc:spChg>
        <pc:spChg chg="mod ord">
          <ac:chgData name="Jess Vriesema" userId="78e5d275-5519-469e-ac4d-29aa719ee040" providerId="ADAL" clId="{769F2117-7D08-5B23-85D4-C6A05247EEEE}" dt="2026-01-06T00:09:24.719" v="15122" actId="20577"/>
          <ac:spMkLst>
            <pc:docMk/>
            <pc:sldMk cId="285592671" sldId="293"/>
            <ac:spMk id="3" creationId="{C9FD0C01-8853-559D-CA65-1175B4D0CF12}"/>
          </ac:spMkLst>
        </pc:spChg>
        <pc:spChg chg="add del mod">
          <ac:chgData name="Jess Vriesema" userId="78e5d275-5519-469e-ac4d-29aa719ee040" providerId="ADAL" clId="{769F2117-7D08-5B23-85D4-C6A05247EEEE}" dt="2026-01-05T18:33:30.110" v="14174" actId="6264"/>
          <ac:spMkLst>
            <pc:docMk/>
            <pc:sldMk cId="285592671" sldId="293"/>
            <ac:spMk id="4" creationId="{3D54F9BE-52BC-4B7C-D862-7231CC779B74}"/>
          </ac:spMkLst>
        </pc:spChg>
        <pc:spChg chg="add del mod">
          <ac:chgData name="Jess Vriesema" userId="78e5d275-5519-469e-ac4d-29aa719ee040" providerId="ADAL" clId="{769F2117-7D08-5B23-85D4-C6A05247EEEE}" dt="2026-01-05T18:33:30.110" v="14174" actId="6264"/>
          <ac:spMkLst>
            <pc:docMk/>
            <pc:sldMk cId="285592671" sldId="293"/>
            <ac:spMk id="5" creationId="{7EE60981-13CC-F858-291D-F6039225CA92}"/>
          </ac:spMkLst>
        </pc:spChg>
        <pc:spChg chg="add del mod">
          <ac:chgData name="Jess Vriesema" userId="78e5d275-5519-469e-ac4d-29aa719ee040" providerId="ADAL" clId="{769F2117-7D08-5B23-85D4-C6A05247EEEE}" dt="2026-01-05T18:33:41.072" v="14177"/>
          <ac:spMkLst>
            <pc:docMk/>
            <pc:sldMk cId="285592671" sldId="293"/>
            <ac:spMk id="6" creationId="{E8436C50-9DF8-AABE-C989-EA2FBAD04B25}"/>
          </ac:spMkLst>
        </pc:spChg>
        <pc:spChg chg="add del mod">
          <ac:chgData name="Jess Vriesema" userId="78e5d275-5519-469e-ac4d-29aa719ee040" providerId="ADAL" clId="{769F2117-7D08-5B23-85D4-C6A05247EEEE}" dt="2026-01-05T18:33:45.998" v="14178" actId="6264"/>
          <ac:spMkLst>
            <pc:docMk/>
            <pc:sldMk cId="285592671" sldId="293"/>
            <ac:spMk id="7" creationId="{A74AD64C-3661-E2E6-0A99-316E942FDE8E}"/>
          </ac:spMkLst>
        </pc:spChg>
        <pc:spChg chg="add del mod">
          <ac:chgData name="Jess Vriesema" userId="78e5d275-5519-469e-ac4d-29aa719ee040" providerId="ADAL" clId="{769F2117-7D08-5B23-85D4-C6A05247EEEE}" dt="2026-01-05T18:33:45.998" v="14178" actId="6264"/>
          <ac:spMkLst>
            <pc:docMk/>
            <pc:sldMk cId="285592671" sldId="293"/>
            <ac:spMk id="8" creationId="{6527897D-E0BA-92FC-D164-14942490616F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2.jpeg>
</file>

<file path=ppt/media/image3.jp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2796117"/>
            <a:ext cx="10363200" cy="946891"/>
          </a:xfrm>
        </p:spPr>
        <p:txBody>
          <a:bodyPr/>
          <a:lstStyle>
            <a:lvl1pPr algn="ctr">
              <a:defRPr sz="3800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28800" y="3743008"/>
            <a:ext cx="8534400" cy="534715"/>
          </a:xfrm>
        </p:spPr>
        <p:txBody>
          <a:bodyPr/>
          <a:lstStyle>
            <a:lvl1pPr marL="0" indent="0" algn="ctr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ctr"/>
            <a:r>
              <a:rPr lang="en-US" sz="2400">
                <a:solidFill>
                  <a:srgbClr val="B40023"/>
                </a:solidFill>
                <a:latin typeface="Constantia"/>
                <a:cs typeface="Constantia"/>
              </a:rPr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1008590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800"/>
            </a:lvl1pPr>
          </a:lstStyle>
          <a:p>
            <a:r>
              <a:rPr lang="en-US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47A55717-EB62-2F4F-AD7D-B8288E197F68}" type="slidenum">
              <a:rPr lang="en-US" smtClean="0"/>
              <a:pPr>
                <a:defRPr/>
              </a:pPr>
              <a:t>‹#›</a:t>
            </a:fld>
            <a:r>
              <a:rPr lang="en-US"/>
              <a:t>    </a:t>
            </a:r>
            <a:fld id="{7CC364B6-35E5-A045-8C5F-DBEE51533F5F}" type="datetimeFigureOut">
              <a:rPr lang="en-US" smtClean="0"/>
              <a:pPr>
                <a:defRPr/>
              </a:pPr>
              <a:t>1/2/26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93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47A55717-EB62-2F4F-AD7D-B8288E197F68}" type="slidenum">
              <a:rPr lang="en-US" smtClean="0"/>
              <a:pPr>
                <a:defRPr/>
              </a:pPr>
              <a:t>‹#›</a:t>
            </a:fld>
            <a:r>
              <a:rPr lang="en-US"/>
              <a:t>    </a:t>
            </a:r>
            <a:fld id="{7CC364B6-35E5-A045-8C5F-DBEE51533F5F}" type="datetimeFigureOut">
              <a:rPr lang="en-US" smtClean="0"/>
              <a:pPr>
                <a:defRPr/>
              </a:pPr>
              <a:t>1/2/26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248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800"/>
            </a:lvl1pPr>
          </a:lstStyle>
          <a:p>
            <a:r>
              <a:rPr lang="en-US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47A55717-EB62-2F4F-AD7D-B8288E197F68}" type="slidenum">
              <a:rPr lang="en-US" smtClean="0"/>
              <a:pPr>
                <a:defRPr/>
              </a:pPr>
              <a:t>‹#›</a:t>
            </a:fld>
            <a:r>
              <a:rPr lang="en-US"/>
              <a:t>    </a:t>
            </a:r>
            <a:fld id="{7CC364B6-35E5-A045-8C5F-DBEE51533F5F}" type="datetimeFigureOut">
              <a:rPr lang="en-US" smtClean="0"/>
              <a:pPr>
                <a:defRPr/>
              </a:pPr>
              <a:t>1/2/26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655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800"/>
            </a:lvl1pPr>
          </a:lstStyle>
          <a:p>
            <a:r>
              <a:rPr lang="en-US"/>
              <a:t>SLIDE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9BA799-38BA-6048-BD1A-3102FBE98DC4}" type="datetimeFigureOut">
              <a:rPr lang="en-US"/>
              <a:pPr>
                <a:defRPr/>
              </a:pPr>
              <a:t>1/2/26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528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400">
                <a:solidFill>
                  <a:scrgbClr r="0" g="0" b="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47A55717-EB62-2F4F-AD7D-B8288E197F68}" type="slidenum">
              <a:rPr lang="en-US" smtClean="0"/>
              <a:pPr>
                <a:defRPr/>
              </a:pPr>
              <a:t>‹#›</a:t>
            </a:fld>
            <a:r>
              <a:rPr lang="en-US"/>
              <a:t>    </a:t>
            </a:r>
            <a:fld id="{7CC364B6-35E5-A045-8C5F-DBEE51533F5F}" type="datetimeFigureOut">
              <a:rPr lang="en-US" smtClean="0"/>
              <a:pPr>
                <a:defRPr/>
              </a:pPr>
              <a:t>1/2/26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883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47A55717-EB62-2F4F-AD7D-B8288E197F68}" type="slidenum">
              <a:rPr lang="en-US" smtClean="0"/>
              <a:pPr>
                <a:defRPr/>
              </a:pPr>
              <a:t>‹#›</a:t>
            </a:fld>
            <a:r>
              <a:rPr lang="en-US"/>
              <a:t>    </a:t>
            </a:r>
            <a:fld id="{7CC364B6-35E5-A045-8C5F-DBEE51533F5F}" type="datetimeFigureOut">
              <a:rPr lang="en-US" smtClean="0"/>
              <a:pPr>
                <a:defRPr/>
              </a:pPr>
              <a:t>1/2/26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765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47A55717-EB62-2F4F-AD7D-B8288E197F68}" type="slidenum">
              <a:rPr lang="en-US" smtClean="0"/>
              <a:pPr>
                <a:defRPr/>
              </a:pPr>
              <a:t>‹#›</a:t>
            </a:fld>
            <a:r>
              <a:rPr lang="en-US"/>
              <a:t>    </a:t>
            </a:r>
            <a:fld id="{7CC364B6-35E5-A045-8C5F-DBEE51533F5F}" type="datetimeFigureOut">
              <a:rPr lang="en-US" smtClean="0"/>
              <a:pPr>
                <a:defRPr/>
              </a:pPr>
              <a:t>1/2/26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48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47A55717-EB62-2F4F-AD7D-B8288E197F68}" type="slidenum">
              <a:rPr lang="en-US" smtClean="0"/>
              <a:pPr>
                <a:defRPr/>
              </a:pPr>
              <a:t>‹#›</a:t>
            </a:fld>
            <a:r>
              <a:rPr lang="en-US"/>
              <a:t>    </a:t>
            </a:r>
            <a:fld id="{7CC364B6-35E5-A045-8C5F-DBEE51533F5F}" type="datetimeFigureOut">
              <a:rPr lang="en-US" smtClean="0"/>
              <a:pPr>
                <a:defRPr/>
              </a:pPr>
              <a:t>1/2/26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632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SLIDE TITLE</a:t>
            </a:r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47A55717-EB62-2F4F-AD7D-B8288E197F68}" type="slidenum">
              <a:rPr lang="en-US"/>
              <a:pPr>
                <a:defRPr/>
              </a:pPr>
              <a:t>‹#›</a:t>
            </a:fld>
            <a:r>
              <a:rPr lang="en-US"/>
              <a:t>    </a:t>
            </a:r>
            <a:fld id="{7CC364B6-35E5-A045-8C5F-DBEE51533F5F}" type="datetimeFigureOut">
              <a:rPr lang="en-US"/>
              <a:pPr>
                <a:defRPr/>
              </a:pPr>
              <a:t>1/2/26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</p:sldLayoutIdLst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3800" kern="1200" baseline="0">
          <a:solidFill>
            <a:srgbClr val="9F0000"/>
          </a:solidFill>
          <a:latin typeface="Arial"/>
          <a:ea typeface="ＭＳ Ｐゴシック" charset="0"/>
          <a:cs typeface="Arial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Wingdings" charset="0"/>
        <a:buChar char="§"/>
        <a:defRPr sz="3200" kern="1200">
          <a:solidFill>
            <a:srgbClr val="595959"/>
          </a:solidFill>
          <a:latin typeface="Constantia"/>
          <a:ea typeface="ＭＳ Ｐゴシック" charset="0"/>
          <a:cs typeface="Constantia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Wingdings" charset="0"/>
        <a:buChar char="§"/>
        <a:defRPr sz="2800" kern="1200">
          <a:solidFill>
            <a:srgbClr val="595959"/>
          </a:solidFill>
          <a:latin typeface="Constantia"/>
          <a:ea typeface="ＭＳ Ｐゴシック" charset="0"/>
          <a:cs typeface="Constantia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Wingdings" charset="0"/>
        <a:buChar char="§"/>
        <a:defRPr sz="2400" kern="1200">
          <a:solidFill>
            <a:srgbClr val="595959"/>
          </a:solidFill>
          <a:latin typeface="Constantia"/>
          <a:ea typeface="ＭＳ Ｐゴシック" charset="0"/>
          <a:cs typeface="Constantia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Wingdings" charset="0"/>
        <a:buChar char="§"/>
        <a:defRPr sz="2000" kern="1200">
          <a:solidFill>
            <a:srgbClr val="595959"/>
          </a:solidFill>
          <a:latin typeface="Constantia"/>
          <a:ea typeface="ＭＳ Ｐゴシック" charset="0"/>
          <a:cs typeface="Constantia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Wingdings" charset="0"/>
        <a:buChar char="§"/>
        <a:defRPr sz="2000" kern="1200">
          <a:solidFill>
            <a:srgbClr val="595959"/>
          </a:solidFill>
          <a:latin typeface="Constantia"/>
          <a:ea typeface="ＭＳ Ｐゴシック" charset="0"/>
          <a:cs typeface="Constanti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Century Gothic" panose="020B0502020202020204" pitchFamily="34" charset="0"/>
              </a:rPr>
              <a:t>The Solar Motion Simulator:</a:t>
            </a:r>
            <a:br>
              <a:rPr lang="en-US" dirty="0">
                <a:latin typeface="Century Gothic" panose="020B0502020202020204" pitchFamily="34" charset="0"/>
              </a:rPr>
            </a:br>
            <a:r>
              <a:rPr lang="en-US" dirty="0">
                <a:latin typeface="Century Gothic" panose="020B0502020202020204" pitchFamily="34" charset="0"/>
              </a:rPr>
              <a:t>An Update to the Solar Motion Demonstrator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>
                <a:latin typeface="Century Gothic" panose="020B0502020202020204" pitchFamily="34" charset="0"/>
              </a:rPr>
              <a:t>Jess W. Vriesema (he/him)  —   Calvin University</a:t>
            </a:r>
          </a:p>
          <a:p>
            <a:endParaRPr lang="en-US" sz="2800" dirty="0">
              <a:solidFill>
                <a:srgbClr val="98232A"/>
              </a:solidFill>
              <a:latin typeface="Century Gothic" panose="020B0502020202020204" pitchFamily="34" charset="0"/>
            </a:endParaRPr>
          </a:p>
          <a:p>
            <a:r>
              <a:rPr lang="en-US" sz="2800" dirty="0">
                <a:solidFill>
                  <a:srgbClr val="98232A"/>
                </a:solidFill>
                <a:latin typeface="Century Gothic" panose="020B0502020202020204" pitchFamily="34" charset="0"/>
              </a:rPr>
              <a:t>AAS 247 — #431.08</a:t>
            </a:r>
          </a:p>
          <a:p>
            <a:r>
              <a:rPr lang="en-US" sz="2800" dirty="0">
                <a:solidFill>
                  <a:srgbClr val="98232A"/>
                </a:solidFill>
                <a:latin typeface="Century Gothic" panose="020B0502020202020204" pitchFamily="34" charset="0"/>
              </a:rPr>
              <a:t>8 January 2025</a:t>
            </a:r>
          </a:p>
        </p:txBody>
      </p:sp>
      <p:pic>
        <p:nvPicPr>
          <p:cNvPr id="2" name="Picture 1" descr="A sneak preview of the Solar Motion Simulator: the new papercraft model that this presnentation introduces. ">
            <a:extLst>
              <a:ext uri="{FF2B5EF4-FFF2-40B4-BE49-F238E27FC236}">
                <a16:creationId xmlns:a16="http://schemas.microsoft.com/office/drawing/2014/main" id="{A644B654-A335-80A9-44A2-257105BF75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1041" y="184837"/>
            <a:ext cx="1917358" cy="296014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03235A7-676E-486F-AD7A-105F51E6127A}"/>
              </a:ext>
            </a:extLst>
          </p:cNvPr>
          <p:cNvSpPr txBox="1"/>
          <p:nvPr/>
        </p:nvSpPr>
        <p:spPr>
          <a:xfrm>
            <a:off x="110837" y="6183592"/>
            <a:ext cx="91564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tantia" panose="02030602050306030303" pitchFamily="18" charset="0"/>
              </a:rPr>
              <a:t>Pick up a laser-cut model to try it out!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49664-4C47-9460-FC31-34F833913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(New) Solar Motion Simulator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CA881B45-559E-5E7D-72BA-CEF9677D4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7" y="1323181"/>
            <a:ext cx="2853194" cy="503730"/>
          </a:xfrm>
        </p:spPr>
        <p:txBody>
          <a:bodyPr/>
          <a:lstStyle/>
          <a:p>
            <a:pPr algn="ctr"/>
            <a:r>
              <a:rPr lang="en-US" sz="2800" b="1" dirty="0"/>
              <a:t>Front Side</a:t>
            </a:r>
          </a:p>
        </p:txBody>
      </p:sp>
      <p:pic>
        <p:nvPicPr>
          <p:cNvPr id="22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435446FE-DCE1-C0B7-4BD4-5705D0F021B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0524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91675F05-363C-05D2-79AB-5DD7D05C23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4938" y="1323181"/>
            <a:ext cx="2854314" cy="503730"/>
          </a:xfrm>
        </p:spPr>
        <p:txBody>
          <a:bodyPr/>
          <a:lstStyle/>
          <a:p>
            <a:pPr algn="ctr"/>
            <a:r>
              <a:rPr lang="en-US" sz="2800" b="1" dirty="0"/>
              <a:t>Back Side</a:t>
            </a:r>
          </a:p>
        </p:txBody>
      </p:sp>
      <p:pic>
        <p:nvPicPr>
          <p:cNvPr id="24" name="Content Placeholder 23" descr="A diagram of a solar panel&#10;&#10;AI-generated content may be incorrect.">
            <a:extLst>
              <a:ext uri="{FF2B5EF4-FFF2-40B4-BE49-F238E27FC236}">
                <a16:creationId xmlns:a16="http://schemas.microsoft.com/office/drawing/2014/main" id="{8A10846C-0904-4454-54B4-1858693BBBD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553295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778792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FD78AA-8CD5-B0F7-751D-D0C7EC5C5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5C4E9786-48A9-784C-805F-A0EA8D15AB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7" y="1323181"/>
            <a:ext cx="2853194" cy="503730"/>
          </a:xfrm>
        </p:spPr>
        <p:txBody>
          <a:bodyPr/>
          <a:lstStyle/>
          <a:p>
            <a:pPr algn="ctr"/>
            <a:r>
              <a:rPr lang="en-US" sz="2800" b="1" dirty="0"/>
              <a:t>Front Side</a:t>
            </a:r>
          </a:p>
        </p:txBody>
      </p:sp>
      <p:pic>
        <p:nvPicPr>
          <p:cNvPr id="22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C8C8AB2D-758A-D2C7-4E8A-C44378D0827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0524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59F934E-17C5-D35B-9AEE-D5205533DC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4938" y="1323181"/>
            <a:ext cx="2854314" cy="503730"/>
          </a:xfrm>
        </p:spPr>
        <p:txBody>
          <a:bodyPr/>
          <a:lstStyle/>
          <a:p>
            <a:pPr algn="ctr"/>
            <a:r>
              <a:rPr lang="en-US" sz="2800" b="1" dirty="0"/>
              <a:t>Back Side</a:t>
            </a:r>
          </a:p>
        </p:txBody>
      </p:sp>
      <p:pic>
        <p:nvPicPr>
          <p:cNvPr id="24" name="Content Placeholder 23" descr="A diagram of a solar panel&#10;&#10;AI-generated content may be incorrect.">
            <a:extLst>
              <a:ext uri="{FF2B5EF4-FFF2-40B4-BE49-F238E27FC236}">
                <a16:creationId xmlns:a16="http://schemas.microsoft.com/office/drawing/2014/main" id="{413407C5-417A-B629-E3AF-B79D47ACA75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553295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899F7E6E-FA0E-AF54-C068-3D1C023550F4}"/>
              </a:ext>
            </a:extLst>
          </p:cNvPr>
          <p:cNvSpPr/>
          <p:nvPr/>
        </p:nvSpPr>
        <p:spPr>
          <a:xfrm>
            <a:off x="960869" y="1735147"/>
            <a:ext cx="964506" cy="96450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3AAA163-27FF-C5DD-50D8-8A7C04EFE25F}"/>
              </a:ext>
            </a:extLst>
          </p:cNvPr>
          <p:cNvSpPr/>
          <p:nvPr/>
        </p:nvSpPr>
        <p:spPr>
          <a:xfrm>
            <a:off x="3877490" y="5827327"/>
            <a:ext cx="964506" cy="96450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BFBFBF8-B21F-0D04-2380-6DFDE8D2FF5E}"/>
              </a:ext>
            </a:extLst>
          </p:cNvPr>
          <p:cNvSpPr/>
          <p:nvPr/>
        </p:nvSpPr>
        <p:spPr>
          <a:xfrm>
            <a:off x="8406654" y="1713844"/>
            <a:ext cx="964506" cy="96450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F30AFDF-6A19-A8CE-D146-76C97CEE3BA9}"/>
              </a:ext>
            </a:extLst>
          </p:cNvPr>
          <p:cNvSpPr/>
          <p:nvPr/>
        </p:nvSpPr>
        <p:spPr>
          <a:xfrm>
            <a:off x="5393030" y="5827327"/>
            <a:ext cx="964506" cy="96450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9FFFF8-76A1-8614-D25B-2D9F2CC908C7}"/>
              </a:ext>
            </a:extLst>
          </p:cNvPr>
          <p:cNvSpPr txBox="1"/>
          <p:nvPr/>
        </p:nvSpPr>
        <p:spPr>
          <a:xfrm>
            <a:off x="610688" y="677149"/>
            <a:ext cx="102965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tantia" panose="02030602050306030303" pitchFamily="18" charset="0"/>
              </a:rPr>
              <a:t>Registration marks help the printer align the front and back sides.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3FEAF96-3076-EE51-D1BB-D4EF496308D6}"/>
              </a:ext>
            </a:extLst>
          </p:cNvPr>
          <p:cNvSpPr txBox="1"/>
          <p:nvPr/>
        </p:nvSpPr>
        <p:spPr>
          <a:xfrm>
            <a:off x="9290550" y="2227988"/>
            <a:ext cx="220776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tantia" panose="02030602050306030303" pitchFamily="18" charset="0"/>
              </a:rPr>
              <a:t>LaTeX backend ensures perfect alignment between front and back PDF pages.</a:t>
            </a:r>
          </a:p>
          <a:p>
            <a:endParaRPr lang="en-US" sz="2000" dirty="0">
              <a:latin typeface="Constantia" panose="02030602050306030303" pitchFamily="18" charset="0"/>
            </a:endParaRPr>
          </a:p>
          <a:p>
            <a:r>
              <a:rPr lang="en-US" sz="2000" dirty="0">
                <a:latin typeface="Constantia" panose="02030602050306030303" pitchFamily="18" charset="0"/>
              </a:rPr>
              <a:t>Any physical misalignment is due to printing errors. </a:t>
            </a:r>
          </a:p>
        </p:txBody>
      </p:sp>
    </p:spTree>
    <p:extLst>
      <p:ext uri="{BB962C8B-B14F-4D97-AF65-F5344CB8AC3E}">
        <p14:creationId xmlns:p14="http://schemas.microsoft.com/office/powerpoint/2010/main" val="19009494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53D1AB-FFF3-6D6A-15FD-3442D5A4E6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B3AC300-C11C-1345-72BE-3C081564F5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7" y="1323181"/>
            <a:ext cx="2853194" cy="503730"/>
          </a:xfrm>
        </p:spPr>
        <p:txBody>
          <a:bodyPr/>
          <a:lstStyle/>
          <a:p>
            <a:pPr algn="ctr"/>
            <a:r>
              <a:rPr lang="en-US" sz="2800" b="1" dirty="0"/>
              <a:t>Front Side</a:t>
            </a:r>
          </a:p>
        </p:txBody>
      </p:sp>
      <p:pic>
        <p:nvPicPr>
          <p:cNvPr id="22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F7C664E3-D2F0-13DA-BE42-8AA7AFE925E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0524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A136F556-7C60-358A-6ABC-00024EDA56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4938" y="1323181"/>
            <a:ext cx="2854314" cy="503730"/>
          </a:xfrm>
        </p:spPr>
        <p:txBody>
          <a:bodyPr/>
          <a:lstStyle/>
          <a:p>
            <a:pPr algn="ctr"/>
            <a:r>
              <a:rPr lang="en-US" sz="2800" b="1" dirty="0"/>
              <a:t>Back Side</a:t>
            </a:r>
          </a:p>
        </p:txBody>
      </p:sp>
      <p:pic>
        <p:nvPicPr>
          <p:cNvPr id="24" name="Content Placeholder 23" descr="A diagram of a solar panel&#10;&#10;AI-generated content may be incorrect.">
            <a:extLst>
              <a:ext uri="{FF2B5EF4-FFF2-40B4-BE49-F238E27FC236}">
                <a16:creationId xmlns:a16="http://schemas.microsoft.com/office/drawing/2014/main" id="{3930C54B-737A-8E57-FBEC-AF364272799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553295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1BDE4F-9EEF-BB5F-8037-F3FDD2762C95}"/>
              </a:ext>
            </a:extLst>
          </p:cNvPr>
          <p:cNvSpPr txBox="1"/>
          <p:nvPr/>
        </p:nvSpPr>
        <p:spPr>
          <a:xfrm>
            <a:off x="610688" y="677149"/>
            <a:ext cx="10558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tantia" panose="02030602050306030303" pitchFamily="18" charset="0"/>
              </a:rPr>
              <a:t>Instruction cards tell </a:t>
            </a:r>
            <a:r>
              <a:rPr lang="en-US" sz="2800" b="1" dirty="0">
                <a:solidFill>
                  <a:schemeClr val="accent3">
                    <a:lumMod val="75000"/>
                  </a:schemeClr>
                </a:solidFill>
                <a:latin typeface="Constantia" panose="02030602050306030303" pitchFamily="18" charset="0"/>
              </a:rPr>
              <a:t>how to assemble</a:t>
            </a:r>
            <a:r>
              <a:rPr lang="en-US" sz="2800" dirty="0">
                <a:latin typeface="Constantia" panose="02030602050306030303" pitchFamily="18" charset="0"/>
              </a:rPr>
              <a:t> and </a:t>
            </a:r>
            <a:r>
              <a:rPr lang="en-US" sz="2800" b="1" dirty="0">
                <a:solidFill>
                  <a:srgbClr val="7030A0"/>
                </a:solidFill>
                <a:latin typeface="Constantia" panose="02030602050306030303" pitchFamily="18" charset="0"/>
              </a:rPr>
              <a:t>how to use</a:t>
            </a:r>
            <a:r>
              <a:rPr lang="en-US" sz="2800" dirty="0">
                <a:latin typeface="Constantia" panose="02030602050306030303" pitchFamily="18" charset="0"/>
              </a:rPr>
              <a:t> the model.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F4194B7-4676-5D5E-034D-4477467B56F8}"/>
              </a:ext>
            </a:extLst>
          </p:cNvPr>
          <p:cNvSpPr/>
          <p:nvPr/>
        </p:nvSpPr>
        <p:spPr>
          <a:xfrm>
            <a:off x="1287294" y="5126477"/>
            <a:ext cx="1608306" cy="1193259"/>
          </a:xfrm>
          <a:prstGeom prst="rect">
            <a:avLst/>
          </a:prstGeom>
          <a:solidFill>
            <a:srgbClr val="7030A0">
              <a:alpha val="50196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04D80E3-492C-9FE2-D176-80D1E8FFF85A}"/>
              </a:ext>
            </a:extLst>
          </p:cNvPr>
          <p:cNvSpPr/>
          <p:nvPr/>
        </p:nvSpPr>
        <p:spPr>
          <a:xfrm>
            <a:off x="7355584" y="5126476"/>
            <a:ext cx="1608306" cy="1193259"/>
          </a:xfrm>
          <a:prstGeom prst="rect">
            <a:avLst/>
          </a:prstGeom>
          <a:solidFill>
            <a:srgbClr val="78933B">
              <a:alpha val="50196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CDB932-A662-3456-62F6-12C308723EC6}"/>
              </a:ext>
            </a:extLst>
          </p:cNvPr>
          <p:cNvSpPr txBox="1"/>
          <p:nvPr/>
        </p:nvSpPr>
        <p:spPr>
          <a:xfrm>
            <a:off x="9214086" y="2227988"/>
            <a:ext cx="2451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3">
                    <a:lumMod val="75000"/>
                  </a:schemeClr>
                </a:solidFill>
                <a:latin typeface="Constantia" panose="02030602050306030303" pitchFamily="18" charset="0"/>
              </a:rPr>
              <a:t>Assembly instructions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tantia" panose="02030602050306030303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BEDB21-AD40-7FCA-19BD-3037348E1C63}"/>
              </a:ext>
            </a:extLst>
          </p:cNvPr>
          <p:cNvSpPr txBox="1"/>
          <p:nvPr/>
        </p:nvSpPr>
        <p:spPr>
          <a:xfrm>
            <a:off x="9210895" y="3296292"/>
            <a:ext cx="2451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7030A0"/>
                </a:solidFill>
                <a:latin typeface="Constantia" panose="02030602050306030303" pitchFamily="18" charset="0"/>
              </a:rPr>
              <a:t>Usage </a:t>
            </a:r>
          </a:p>
          <a:p>
            <a:pPr algn="ctr"/>
            <a:r>
              <a:rPr lang="en-US" b="1" dirty="0">
                <a:solidFill>
                  <a:srgbClr val="7030A0"/>
                </a:solidFill>
                <a:latin typeface="Constantia" panose="02030602050306030303" pitchFamily="18" charset="0"/>
              </a:rPr>
              <a:t>instructions</a:t>
            </a:r>
            <a:endParaRPr lang="en-US" sz="1600" dirty="0">
              <a:solidFill>
                <a:srgbClr val="7030A0"/>
              </a:solidFill>
              <a:latin typeface="Constantia" panose="020306020503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9885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2903BB-E650-6926-D652-E4620C8B5F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7C527C2-77C5-692D-4DF2-C144CE0057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7" y="1323181"/>
            <a:ext cx="2853194" cy="503730"/>
          </a:xfrm>
        </p:spPr>
        <p:txBody>
          <a:bodyPr/>
          <a:lstStyle/>
          <a:p>
            <a:pPr algn="ctr"/>
            <a:r>
              <a:rPr lang="en-US" sz="2800" b="1" dirty="0"/>
              <a:t>Front Side</a:t>
            </a:r>
          </a:p>
        </p:txBody>
      </p:sp>
      <p:pic>
        <p:nvPicPr>
          <p:cNvPr id="22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5D4447B1-A360-CAD6-94EF-1590783019C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0524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78DAE9A5-6045-88AD-F246-3FB155583A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4938" y="1323181"/>
            <a:ext cx="2854314" cy="503730"/>
          </a:xfrm>
        </p:spPr>
        <p:txBody>
          <a:bodyPr/>
          <a:lstStyle/>
          <a:p>
            <a:pPr algn="ctr"/>
            <a:r>
              <a:rPr lang="en-US" sz="2800" b="1" dirty="0"/>
              <a:t>Back Side</a:t>
            </a:r>
          </a:p>
        </p:txBody>
      </p:sp>
      <p:pic>
        <p:nvPicPr>
          <p:cNvPr id="24" name="Content Placeholder 23" descr="A diagram of a solar panel&#10;&#10;AI-generated content may be incorrect.">
            <a:extLst>
              <a:ext uri="{FF2B5EF4-FFF2-40B4-BE49-F238E27FC236}">
                <a16:creationId xmlns:a16="http://schemas.microsoft.com/office/drawing/2014/main" id="{8A410DC9-E38F-5CEE-DC4A-9355D2152D2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553295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CECD994-F8FD-3E39-B45B-61C3E8BDC614}"/>
              </a:ext>
            </a:extLst>
          </p:cNvPr>
          <p:cNvSpPr/>
          <p:nvPr/>
        </p:nvSpPr>
        <p:spPr>
          <a:xfrm>
            <a:off x="1556774" y="3960491"/>
            <a:ext cx="190598" cy="40029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A567D8-E4E7-9831-4A57-3A126B6E16FD}"/>
              </a:ext>
            </a:extLst>
          </p:cNvPr>
          <p:cNvSpPr txBox="1"/>
          <p:nvPr/>
        </p:nvSpPr>
        <p:spPr>
          <a:xfrm>
            <a:off x="610688" y="677149"/>
            <a:ext cx="10341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tantia" panose="02030602050306030303" pitchFamily="18" charset="0"/>
              </a:rPr>
              <a:t>Scissor marks and thick, blue lines indicate where to cut incisions.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21E5A6A-4C63-9F05-4A23-9BCD4B36BAE5}"/>
              </a:ext>
            </a:extLst>
          </p:cNvPr>
          <p:cNvSpPr/>
          <p:nvPr/>
        </p:nvSpPr>
        <p:spPr>
          <a:xfrm>
            <a:off x="2568923" y="4274255"/>
            <a:ext cx="190598" cy="828903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D75F374-5DD8-92A7-D22A-8990C31CAE11}"/>
              </a:ext>
            </a:extLst>
          </p:cNvPr>
          <p:cNvSpPr/>
          <p:nvPr/>
        </p:nvSpPr>
        <p:spPr>
          <a:xfrm>
            <a:off x="7503118" y="4220489"/>
            <a:ext cx="190598" cy="828903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088EB22-58BF-7AC7-7DD0-04CD8C3CEC70}"/>
              </a:ext>
            </a:extLst>
          </p:cNvPr>
          <p:cNvSpPr/>
          <p:nvPr/>
        </p:nvSpPr>
        <p:spPr>
          <a:xfrm>
            <a:off x="8493932" y="4410635"/>
            <a:ext cx="190598" cy="611834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8A09ECC-F456-FD8E-B815-E1B5D6165C9A}"/>
              </a:ext>
            </a:extLst>
          </p:cNvPr>
          <p:cNvSpPr/>
          <p:nvPr/>
        </p:nvSpPr>
        <p:spPr>
          <a:xfrm>
            <a:off x="1556774" y="4437558"/>
            <a:ext cx="190598" cy="611834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AB3F94F-120D-0B6E-1D1D-BE7ADB097F37}"/>
              </a:ext>
            </a:extLst>
          </p:cNvPr>
          <p:cNvSpPr/>
          <p:nvPr/>
        </p:nvSpPr>
        <p:spPr>
          <a:xfrm>
            <a:off x="7053262" y="2981114"/>
            <a:ext cx="644218" cy="20618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AB8A40A2-9A4B-5EAA-6601-CFC33F6E0774}"/>
              </a:ext>
            </a:extLst>
          </p:cNvPr>
          <p:cNvSpPr/>
          <p:nvPr/>
        </p:nvSpPr>
        <p:spPr>
          <a:xfrm>
            <a:off x="2547215" y="2981113"/>
            <a:ext cx="644218" cy="20618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920263E-E49E-F9FF-85EE-FAA0BC209743}"/>
              </a:ext>
            </a:extLst>
          </p:cNvPr>
          <p:cNvSpPr/>
          <p:nvPr/>
        </p:nvSpPr>
        <p:spPr>
          <a:xfrm>
            <a:off x="2580128" y="3994136"/>
            <a:ext cx="553037" cy="20618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051BFF1-B82C-0555-A2FB-9769135DCD1A}"/>
              </a:ext>
            </a:extLst>
          </p:cNvPr>
          <p:cNvSpPr/>
          <p:nvPr/>
        </p:nvSpPr>
        <p:spPr>
          <a:xfrm>
            <a:off x="7107059" y="4001526"/>
            <a:ext cx="553037" cy="20618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BADC69D-295F-3B5F-9326-EF3B606A9E17}"/>
              </a:ext>
            </a:extLst>
          </p:cNvPr>
          <p:cNvSpPr/>
          <p:nvPr/>
        </p:nvSpPr>
        <p:spPr>
          <a:xfrm>
            <a:off x="8515267" y="3960491"/>
            <a:ext cx="190598" cy="40029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50779C-3181-2D8D-94DC-75B47183CEC5}"/>
              </a:ext>
            </a:extLst>
          </p:cNvPr>
          <p:cNvSpPr/>
          <p:nvPr/>
        </p:nvSpPr>
        <p:spPr>
          <a:xfrm>
            <a:off x="6139579" y="3469338"/>
            <a:ext cx="181323" cy="788565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D47AD3B-A69A-E8B1-345C-B3C4945620CA}"/>
              </a:ext>
            </a:extLst>
          </p:cNvPr>
          <p:cNvSpPr/>
          <p:nvPr/>
        </p:nvSpPr>
        <p:spPr>
          <a:xfrm>
            <a:off x="3933593" y="3476062"/>
            <a:ext cx="173775" cy="755740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F1999B2F-6D27-E692-5583-9FA7E8B205C0}"/>
              </a:ext>
            </a:extLst>
          </p:cNvPr>
          <p:cNvSpPr/>
          <p:nvPr/>
        </p:nvSpPr>
        <p:spPr>
          <a:xfrm>
            <a:off x="3653789" y="5345224"/>
            <a:ext cx="190598" cy="828903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ED747D8-BCD7-59E6-52E1-3AEDEDDBFC77}"/>
              </a:ext>
            </a:extLst>
          </p:cNvPr>
          <p:cNvSpPr/>
          <p:nvPr/>
        </p:nvSpPr>
        <p:spPr>
          <a:xfrm>
            <a:off x="6397523" y="5345223"/>
            <a:ext cx="190598" cy="828903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9117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20FAA2-5341-14C4-CABB-E68EB601E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5E34FE7-EDA8-05E7-F0B5-25FDBCBA0E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7" y="1323181"/>
            <a:ext cx="2853194" cy="503730"/>
          </a:xfrm>
        </p:spPr>
        <p:txBody>
          <a:bodyPr/>
          <a:lstStyle/>
          <a:p>
            <a:pPr algn="ctr"/>
            <a:r>
              <a:rPr lang="en-US" sz="2800" b="1" dirty="0"/>
              <a:t>Front Side</a:t>
            </a:r>
          </a:p>
        </p:txBody>
      </p:sp>
      <p:pic>
        <p:nvPicPr>
          <p:cNvPr id="22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DC0D4603-CB45-F82A-D956-A051FBD345E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0524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7D5CD687-E7C2-2D11-622F-3847A7D26E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4938" y="1323181"/>
            <a:ext cx="2854314" cy="503730"/>
          </a:xfrm>
        </p:spPr>
        <p:txBody>
          <a:bodyPr/>
          <a:lstStyle/>
          <a:p>
            <a:pPr algn="ctr"/>
            <a:r>
              <a:rPr lang="en-US" sz="2800" b="1" dirty="0"/>
              <a:t>Back Side</a:t>
            </a:r>
          </a:p>
        </p:txBody>
      </p:sp>
      <p:pic>
        <p:nvPicPr>
          <p:cNvPr id="24" name="Content Placeholder 23" descr="A diagram of a solar panel&#10;&#10;AI-generated content may be incorrect.">
            <a:extLst>
              <a:ext uri="{FF2B5EF4-FFF2-40B4-BE49-F238E27FC236}">
                <a16:creationId xmlns:a16="http://schemas.microsoft.com/office/drawing/2014/main" id="{C0B9F2D8-6E8D-B882-CC6B-24EBE7E364A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553295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7DA3666-425E-CAA7-5370-EF1F3480500C}"/>
              </a:ext>
            </a:extLst>
          </p:cNvPr>
          <p:cNvSpPr txBox="1"/>
          <p:nvPr/>
        </p:nvSpPr>
        <p:spPr>
          <a:xfrm>
            <a:off x="610688" y="677149"/>
            <a:ext cx="82541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tantia" panose="02030602050306030303" pitchFamily="18" charset="0"/>
              </a:rPr>
              <a:t>Dotted/dashed lines indicate where and how to fold.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3C014AF-A76E-60F0-0144-9DA2CB01E6B0}"/>
              </a:ext>
            </a:extLst>
          </p:cNvPr>
          <p:cNvSpPr/>
          <p:nvPr/>
        </p:nvSpPr>
        <p:spPr>
          <a:xfrm>
            <a:off x="2553646" y="2576264"/>
            <a:ext cx="203692" cy="559413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720253B-54A8-43D0-3781-B6416015144E}"/>
              </a:ext>
            </a:extLst>
          </p:cNvPr>
          <p:cNvSpPr/>
          <p:nvPr/>
        </p:nvSpPr>
        <p:spPr>
          <a:xfrm rot="5400000">
            <a:off x="2317594" y="2816928"/>
            <a:ext cx="160762" cy="559413"/>
          </a:xfrm>
          <a:prstGeom prst="ellipse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05F581F-D266-82CB-87FE-6E932DF7C298}"/>
              </a:ext>
            </a:extLst>
          </p:cNvPr>
          <p:cNvSpPr/>
          <p:nvPr/>
        </p:nvSpPr>
        <p:spPr>
          <a:xfrm>
            <a:off x="4091956" y="2983107"/>
            <a:ext cx="165992" cy="364892"/>
          </a:xfrm>
          <a:prstGeom prst="ellipse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05185F2-3373-757E-FD73-D5E52A325617}"/>
              </a:ext>
            </a:extLst>
          </p:cNvPr>
          <p:cNvSpPr/>
          <p:nvPr/>
        </p:nvSpPr>
        <p:spPr>
          <a:xfrm>
            <a:off x="1216479" y="4440609"/>
            <a:ext cx="465364" cy="195446"/>
          </a:xfrm>
          <a:prstGeom prst="ellipse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400A87A-348C-00D6-0DA2-96F2B09482DE}"/>
              </a:ext>
            </a:extLst>
          </p:cNvPr>
          <p:cNvSpPr/>
          <p:nvPr/>
        </p:nvSpPr>
        <p:spPr>
          <a:xfrm>
            <a:off x="7490592" y="2019299"/>
            <a:ext cx="200052" cy="373381"/>
          </a:xfrm>
          <a:prstGeom prst="ellipse">
            <a:avLst/>
          </a:prstGeom>
          <a:noFill/>
          <a:ln w="28575">
            <a:solidFill>
              <a:srgbClr val="C49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ADBA2FC-12B1-18AE-DBA5-2289EB66AABB}"/>
              </a:ext>
            </a:extLst>
          </p:cNvPr>
          <p:cNvSpPr/>
          <p:nvPr/>
        </p:nvSpPr>
        <p:spPr>
          <a:xfrm>
            <a:off x="7490591" y="2572544"/>
            <a:ext cx="200052" cy="559413"/>
          </a:xfrm>
          <a:prstGeom prst="ellipse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1BD3F18-D1F8-23DE-25C7-68696874F18E}"/>
              </a:ext>
            </a:extLst>
          </p:cNvPr>
          <p:cNvSpPr/>
          <p:nvPr/>
        </p:nvSpPr>
        <p:spPr>
          <a:xfrm rot="5400000">
            <a:off x="7689916" y="2816928"/>
            <a:ext cx="160764" cy="559413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0820585-256B-3C25-23D2-024537926E0F}"/>
              </a:ext>
            </a:extLst>
          </p:cNvPr>
          <p:cNvSpPr/>
          <p:nvPr/>
        </p:nvSpPr>
        <p:spPr>
          <a:xfrm>
            <a:off x="4184893" y="3041650"/>
            <a:ext cx="299069" cy="96657"/>
          </a:xfrm>
          <a:prstGeom prst="ellipse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8776897-3F16-217F-CE03-A28188A65234}"/>
              </a:ext>
            </a:extLst>
          </p:cNvPr>
          <p:cNvSpPr/>
          <p:nvPr/>
        </p:nvSpPr>
        <p:spPr>
          <a:xfrm>
            <a:off x="4175791" y="3216275"/>
            <a:ext cx="299069" cy="96657"/>
          </a:xfrm>
          <a:prstGeom prst="ellipse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E18011F-21C2-3EA4-E9E9-AEDF08284219}"/>
              </a:ext>
            </a:extLst>
          </p:cNvPr>
          <p:cNvSpPr/>
          <p:nvPr/>
        </p:nvSpPr>
        <p:spPr>
          <a:xfrm>
            <a:off x="3900504" y="3213099"/>
            <a:ext cx="299069" cy="96657"/>
          </a:xfrm>
          <a:prstGeom prst="ellipse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3B28F98-B534-C0B9-D289-D0C032374E03}"/>
              </a:ext>
            </a:extLst>
          </p:cNvPr>
          <p:cNvSpPr/>
          <p:nvPr/>
        </p:nvSpPr>
        <p:spPr>
          <a:xfrm>
            <a:off x="3895953" y="3041650"/>
            <a:ext cx="299069" cy="96657"/>
          </a:xfrm>
          <a:prstGeom prst="ellipse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1086056-6D2A-9270-8353-334FE40A449E}"/>
              </a:ext>
            </a:extLst>
          </p:cNvPr>
          <p:cNvSpPr/>
          <p:nvPr/>
        </p:nvSpPr>
        <p:spPr>
          <a:xfrm>
            <a:off x="5982292" y="2989456"/>
            <a:ext cx="165992" cy="364892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42B42AC-E487-70E1-1FD9-EDCFFE94192A}"/>
              </a:ext>
            </a:extLst>
          </p:cNvPr>
          <p:cNvSpPr/>
          <p:nvPr/>
        </p:nvSpPr>
        <p:spPr>
          <a:xfrm>
            <a:off x="6075229" y="3047999"/>
            <a:ext cx="299069" cy="96657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B94164F-972D-33F2-A47C-0ED755F59D8E}"/>
              </a:ext>
            </a:extLst>
          </p:cNvPr>
          <p:cNvSpPr/>
          <p:nvPr/>
        </p:nvSpPr>
        <p:spPr>
          <a:xfrm>
            <a:off x="6066127" y="3216274"/>
            <a:ext cx="299069" cy="96657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CF4CBC4-B02E-1C70-8DD3-DB02CB668B47}"/>
              </a:ext>
            </a:extLst>
          </p:cNvPr>
          <p:cNvSpPr/>
          <p:nvPr/>
        </p:nvSpPr>
        <p:spPr>
          <a:xfrm>
            <a:off x="5790840" y="3216273"/>
            <a:ext cx="299069" cy="96657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A20A983C-94D9-BD57-2BB0-CB802987AFDA}"/>
              </a:ext>
            </a:extLst>
          </p:cNvPr>
          <p:cNvSpPr/>
          <p:nvPr/>
        </p:nvSpPr>
        <p:spPr>
          <a:xfrm>
            <a:off x="5786289" y="3047999"/>
            <a:ext cx="299069" cy="96657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700DDED-C672-D1BF-B840-FD0AAB640580}"/>
              </a:ext>
            </a:extLst>
          </p:cNvPr>
          <p:cNvSpPr txBox="1"/>
          <p:nvPr/>
        </p:nvSpPr>
        <p:spPr>
          <a:xfrm>
            <a:off x="9214086" y="2227988"/>
            <a:ext cx="245165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3">
                    <a:lumMod val="75000"/>
                  </a:schemeClr>
                </a:solidFill>
                <a:latin typeface="Constantia" panose="02030602050306030303" pitchFamily="18" charset="0"/>
              </a:rPr>
              <a:t>Mountain folds</a:t>
            </a:r>
          </a:p>
          <a:p>
            <a:pPr algn="ctr"/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tantia" panose="02030602050306030303" pitchFamily="18" charset="0"/>
              </a:rPr>
              <a:t>(crease is towards you)</a:t>
            </a:r>
          </a:p>
          <a:p>
            <a:pPr algn="ctr"/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tantia" panose="02030602050306030303" pitchFamily="18" charset="0"/>
              </a:rPr>
              <a:t>- - - - dashed lines - - - - 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2A82577-1EE7-3C7C-363C-25AB21D1F3BD}"/>
              </a:ext>
            </a:extLst>
          </p:cNvPr>
          <p:cNvSpPr/>
          <p:nvPr/>
        </p:nvSpPr>
        <p:spPr>
          <a:xfrm>
            <a:off x="2556829" y="2018437"/>
            <a:ext cx="200052" cy="373381"/>
          </a:xfrm>
          <a:prstGeom prst="ellipse">
            <a:avLst/>
          </a:prstGeom>
          <a:noFill/>
          <a:ln w="28575">
            <a:solidFill>
              <a:srgbClr val="C49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348C76E-1DF3-A21E-8063-00DA1F23B851}"/>
              </a:ext>
            </a:extLst>
          </p:cNvPr>
          <p:cNvSpPr/>
          <p:nvPr/>
        </p:nvSpPr>
        <p:spPr>
          <a:xfrm>
            <a:off x="2584417" y="3778529"/>
            <a:ext cx="144876" cy="373381"/>
          </a:xfrm>
          <a:prstGeom prst="ellipse">
            <a:avLst/>
          </a:prstGeom>
          <a:noFill/>
          <a:ln w="28575">
            <a:solidFill>
              <a:srgbClr val="C49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6F0294B-170B-6D0E-0E76-75AA58F4C93E}"/>
              </a:ext>
            </a:extLst>
          </p:cNvPr>
          <p:cNvSpPr/>
          <p:nvPr/>
        </p:nvSpPr>
        <p:spPr>
          <a:xfrm>
            <a:off x="1644064" y="4440609"/>
            <a:ext cx="465364" cy="195446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181E8D2-2A71-94F9-C707-66BAE1587B39}"/>
              </a:ext>
            </a:extLst>
          </p:cNvPr>
          <p:cNvSpPr/>
          <p:nvPr/>
        </p:nvSpPr>
        <p:spPr>
          <a:xfrm>
            <a:off x="2216147" y="4514035"/>
            <a:ext cx="465364" cy="195446"/>
          </a:xfrm>
          <a:prstGeom prst="ellipse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DF48F2C-4E01-1B9F-6ABD-301D76E8763E}"/>
              </a:ext>
            </a:extLst>
          </p:cNvPr>
          <p:cNvSpPr/>
          <p:nvPr/>
        </p:nvSpPr>
        <p:spPr>
          <a:xfrm>
            <a:off x="2643732" y="4514035"/>
            <a:ext cx="465364" cy="195446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A18DD12F-F818-7A86-CC65-5A573753C93B}"/>
              </a:ext>
            </a:extLst>
          </p:cNvPr>
          <p:cNvSpPr/>
          <p:nvPr/>
        </p:nvSpPr>
        <p:spPr>
          <a:xfrm>
            <a:off x="7140728" y="4522199"/>
            <a:ext cx="465364" cy="195446"/>
          </a:xfrm>
          <a:prstGeom prst="ellipse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FE6FBD85-CA74-93C1-FE53-B944442C52A4}"/>
              </a:ext>
            </a:extLst>
          </p:cNvPr>
          <p:cNvSpPr/>
          <p:nvPr/>
        </p:nvSpPr>
        <p:spPr>
          <a:xfrm>
            <a:off x="7568313" y="4522199"/>
            <a:ext cx="465364" cy="195446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359759B1-73D4-2B1A-6A6B-1BC9AE6ADC6E}"/>
              </a:ext>
            </a:extLst>
          </p:cNvPr>
          <p:cNvSpPr/>
          <p:nvPr/>
        </p:nvSpPr>
        <p:spPr>
          <a:xfrm>
            <a:off x="8155036" y="4432445"/>
            <a:ext cx="465364" cy="195446"/>
          </a:xfrm>
          <a:prstGeom prst="ellipse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02CDD52F-0773-E358-8B33-04EDAF9159EF}"/>
              </a:ext>
            </a:extLst>
          </p:cNvPr>
          <p:cNvSpPr/>
          <p:nvPr/>
        </p:nvSpPr>
        <p:spPr>
          <a:xfrm>
            <a:off x="8582621" y="4432445"/>
            <a:ext cx="465364" cy="195446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EF13CDF-EB4E-B71A-D8F1-FEB5099C7FAA}"/>
              </a:ext>
            </a:extLst>
          </p:cNvPr>
          <p:cNvSpPr/>
          <p:nvPr/>
        </p:nvSpPr>
        <p:spPr>
          <a:xfrm>
            <a:off x="7518179" y="3800589"/>
            <a:ext cx="144876" cy="373381"/>
          </a:xfrm>
          <a:prstGeom prst="ellipse">
            <a:avLst/>
          </a:prstGeom>
          <a:noFill/>
          <a:ln w="28575">
            <a:solidFill>
              <a:srgbClr val="C49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D97E038-55C5-348D-A83E-69F13DBBE5E5}"/>
              </a:ext>
            </a:extLst>
          </p:cNvPr>
          <p:cNvSpPr txBox="1"/>
          <p:nvPr/>
        </p:nvSpPr>
        <p:spPr>
          <a:xfrm>
            <a:off x="9210895" y="3296292"/>
            <a:ext cx="245165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7030A0"/>
                </a:solidFill>
                <a:latin typeface="Constantia" panose="02030602050306030303" pitchFamily="18" charset="0"/>
              </a:rPr>
              <a:t>Valley folds</a:t>
            </a:r>
          </a:p>
          <a:p>
            <a:pPr algn="ctr"/>
            <a:r>
              <a:rPr lang="en-US" sz="1600" dirty="0">
                <a:solidFill>
                  <a:srgbClr val="7030A0"/>
                </a:solidFill>
                <a:latin typeface="Constantia" panose="02030602050306030303" pitchFamily="18" charset="0"/>
              </a:rPr>
              <a:t>(crease is away from you)</a:t>
            </a:r>
          </a:p>
          <a:p>
            <a:pPr algn="ctr"/>
            <a:r>
              <a:rPr lang="en-US" sz="1600" dirty="0">
                <a:solidFill>
                  <a:srgbClr val="7030A0"/>
                </a:solidFill>
                <a:latin typeface="Constantia" panose="02030602050306030303" pitchFamily="18" charset="0"/>
              </a:rPr>
              <a:t>........dotted lines........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746D4B5-63AE-EE14-A51B-1CC86E055987}"/>
              </a:ext>
            </a:extLst>
          </p:cNvPr>
          <p:cNvSpPr txBox="1"/>
          <p:nvPr/>
        </p:nvSpPr>
        <p:spPr>
          <a:xfrm>
            <a:off x="9216584" y="4364596"/>
            <a:ext cx="245165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C49300"/>
                </a:solidFill>
                <a:latin typeface="Constantia" panose="02030602050306030303" pitchFamily="18" charset="0"/>
              </a:rPr>
              <a:t>Bi-directional folds</a:t>
            </a:r>
          </a:p>
          <a:p>
            <a:pPr algn="ctr"/>
            <a:r>
              <a:rPr lang="en-US" sz="1600" dirty="0">
                <a:solidFill>
                  <a:srgbClr val="C49300"/>
                </a:solidFill>
                <a:latin typeface="Constantia" panose="02030602050306030303" pitchFamily="18" charset="0"/>
              </a:rPr>
              <a:t>(fold both ways)</a:t>
            </a:r>
          </a:p>
          <a:p>
            <a:pPr algn="ctr"/>
            <a:r>
              <a:rPr lang="en-US" sz="1600" dirty="0">
                <a:solidFill>
                  <a:srgbClr val="C49300"/>
                </a:solidFill>
                <a:latin typeface="Constantia" panose="02030602050306030303" pitchFamily="18" charset="0"/>
              </a:rPr>
              <a:t>-.-.-.-Mixed lines -.-.-.-</a:t>
            </a:r>
          </a:p>
        </p:txBody>
      </p:sp>
    </p:spTree>
    <p:extLst>
      <p:ext uri="{BB962C8B-B14F-4D97-AF65-F5344CB8AC3E}">
        <p14:creationId xmlns:p14="http://schemas.microsoft.com/office/powerpoint/2010/main" val="1733552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  <p:bldP spid="10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2" grpId="0" animBg="1"/>
      <p:bldP spid="33" grpId="0" animBg="1"/>
      <p:bldP spid="35" grpId="0" animBg="1"/>
      <p:bldP spid="37" grpId="0" animBg="1"/>
      <p:bldP spid="39" grpId="0" animBg="1"/>
      <p:bldP spid="41" grpId="0" animBg="1"/>
      <p:bldP spid="43" grpId="0" animBg="1"/>
      <p:bldP spid="44" grpId="0"/>
      <p:bldP spid="4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EDB8C2-BCA6-101B-F43F-A53077708F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3B51883-35E6-6BF8-7246-6439063A2E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7" y="1323181"/>
            <a:ext cx="2853194" cy="503730"/>
          </a:xfrm>
        </p:spPr>
        <p:txBody>
          <a:bodyPr/>
          <a:lstStyle/>
          <a:p>
            <a:pPr algn="ctr"/>
            <a:r>
              <a:rPr lang="en-US" sz="2800" b="1" dirty="0"/>
              <a:t>Front Side</a:t>
            </a:r>
          </a:p>
        </p:txBody>
      </p:sp>
      <p:pic>
        <p:nvPicPr>
          <p:cNvPr id="22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214B85F0-F777-FDD6-FA26-6F734E53CF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0524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BF43B149-FB9E-3AB7-2857-ECB7152964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4938" y="1323181"/>
            <a:ext cx="2854314" cy="503730"/>
          </a:xfrm>
        </p:spPr>
        <p:txBody>
          <a:bodyPr/>
          <a:lstStyle/>
          <a:p>
            <a:pPr algn="ctr"/>
            <a:r>
              <a:rPr lang="en-US" sz="2800" b="1" dirty="0"/>
              <a:t>Back Side</a:t>
            </a:r>
          </a:p>
        </p:txBody>
      </p:sp>
      <p:pic>
        <p:nvPicPr>
          <p:cNvPr id="24" name="Content Placeholder 23" descr="A diagram of a solar panel&#10;&#10;AI-generated content may be incorrect.">
            <a:extLst>
              <a:ext uri="{FF2B5EF4-FFF2-40B4-BE49-F238E27FC236}">
                <a16:creationId xmlns:a16="http://schemas.microsoft.com/office/drawing/2014/main" id="{3230F0FB-1B48-9811-8DDA-B1FC2C5E3A0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553295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CD64CC5-5B39-9602-391A-B47AD0F30177}"/>
              </a:ext>
            </a:extLst>
          </p:cNvPr>
          <p:cNvSpPr txBox="1"/>
          <p:nvPr/>
        </p:nvSpPr>
        <p:spPr>
          <a:xfrm>
            <a:off x="610688" y="677149"/>
            <a:ext cx="109229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nstantia" panose="02030602050306030303" pitchFamily="18" charset="0"/>
              </a:rPr>
              <a:t>Indicators</a:t>
            </a:r>
            <a:r>
              <a:rPr lang="en-US" sz="2800" dirty="0">
                <a:latin typeface="Constantia" panose="02030602050306030303" pitchFamily="18" charset="0"/>
              </a:rPr>
              <a:t> show student where to attach the horizon disk to the frame.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543BA73-C116-6CC3-5EE2-2A0689995FA0}"/>
              </a:ext>
            </a:extLst>
          </p:cNvPr>
          <p:cNvSpPr/>
          <p:nvPr/>
        </p:nvSpPr>
        <p:spPr>
          <a:xfrm>
            <a:off x="5980061" y="4910666"/>
            <a:ext cx="647162" cy="635442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502EB3A-C0CE-FD63-6491-18314692F982}"/>
              </a:ext>
            </a:extLst>
          </p:cNvPr>
          <p:cNvSpPr/>
          <p:nvPr/>
        </p:nvSpPr>
        <p:spPr>
          <a:xfrm>
            <a:off x="7069803" y="2568732"/>
            <a:ext cx="647162" cy="635442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7383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2A73CA-D64D-0F04-7ECF-BE6F1671EC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D7FE635-F8D8-8912-3326-9BD2E9347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7" y="1323181"/>
            <a:ext cx="2853194" cy="503730"/>
          </a:xfrm>
        </p:spPr>
        <p:txBody>
          <a:bodyPr/>
          <a:lstStyle/>
          <a:p>
            <a:pPr algn="ctr"/>
            <a:r>
              <a:rPr lang="en-US" sz="2800" b="1" dirty="0"/>
              <a:t>Front Side</a:t>
            </a:r>
          </a:p>
        </p:txBody>
      </p:sp>
      <p:pic>
        <p:nvPicPr>
          <p:cNvPr id="22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6F74D3DF-C0D1-6F2A-9BC9-C020EF4DFFA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0524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C8133D0-5104-1697-B958-7014E449A9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4938" y="1323181"/>
            <a:ext cx="2854314" cy="503730"/>
          </a:xfrm>
        </p:spPr>
        <p:txBody>
          <a:bodyPr/>
          <a:lstStyle/>
          <a:p>
            <a:pPr algn="ctr"/>
            <a:r>
              <a:rPr lang="en-US" sz="2800" b="1" dirty="0"/>
              <a:t>Back Side</a:t>
            </a:r>
          </a:p>
        </p:txBody>
      </p:sp>
      <p:pic>
        <p:nvPicPr>
          <p:cNvPr id="24" name="Content Placeholder 23" descr="A diagram of a solar panel&#10;&#10;AI-generated content may be incorrect.">
            <a:extLst>
              <a:ext uri="{FF2B5EF4-FFF2-40B4-BE49-F238E27FC236}">
                <a16:creationId xmlns:a16="http://schemas.microsoft.com/office/drawing/2014/main" id="{A6620DDD-73F8-EC74-C071-71979D4A79E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553295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700201-7C42-3514-A5A6-6C3B2F12EA3A}"/>
              </a:ext>
            </a:extLst>
          </p:cNvPr>
          <p:cNvSpPr txBox="1"/>
          <p:nvPr/>
        </p:nvSpPr>
        <p:spPr>
          <a:xfrm>
            <a:off x="610688" y="677149"/>
            <a:ext cx="91805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tantia" panose="02030602050306030303" pitchFamily="18" charset="0"/>
              </a:rPr>
              <a:t>Arrows and divots indicate key values along various tracks.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0CDB779-415F-4F81-18CA-11A51921232D}"/>
              </a:ext>
            </a:extLst>
          </p:cNvPr>
          <p:cNvSpPr/>
          <p:nvPr/>
        </p:nvSpPr>
        <p:spPr>
          <a:xfrm>
            <a:off x="2636587" y="3948732"/>
            <a:ext cx="459251" cy="246027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E82D544-9862-DB82-1704-64D419F69812}"/>
              </a:ext>
            </a:extLst>
          </p:cNvPr>
          <p:cNvSpPr/>
          <p:nvPr/>
        </p:nvSpPr>
        <p:spPr>
          <a:xfrm rot="5400000">
            <a:off x="3316131" y="5585155"/>
            <a:ext cx="875658" cy="315734"/>
          </a:xfrm>
          <a:prstGeom prst="ellipse">
            <a:avLst/>
          </a:prstGeom>
          <a:noFill/>
          <a:ln w="28575">
            <a:solidFill>
              <a:srgbClr val="7893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E7C0EE8-9953-43D5-065B-E6E4CEFAC493}"/>
              </a:ext>
            </a:extLst>
          </p:cNvPr>
          <p:cNvSpPr/>
          <p:nvPr/>
        </p:nvSpPr>
        <p:spPr>
          <a:xfrm rot="5400000">
            <a:off x="4042877" y="3100216"/>
            <a:ext cx="126460" cy="157087"/>
          </a:xfrm>
          <a:prstGeom prst="ellipse">
            <a:avLst/>
          </a:prstGeom>
          <a:noFill/>
          <a:ln w="28575">
            <a:solidFill>
              <a:srgbClr val="C49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2253B5-17A2-25CF-F426-5F83A7EE3340}"/>
              </a:ext>
            </a:extLst>
          </p:cNvPr>
          <p:cNvSpPr txBox="1"/>
          <p:nvPr/>
        </p:nvSpPr>
        <p:spPr>
          <a:xfrm>
            <a:off x="9214086" y="2227988"/>
            <a:ext cx="2451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  <a:latin typeface="Constantia" panose="02030602050306030303" pitchFamily="18" charset="0"/>
              </a:rPr>
              <a:t>Observer’s Latitude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CF298D8-20FD-12D9-A803-0C42C5B5C941}"/>
              </a:ext>
            </a:extLst>
          </p:cNvPr>
          <p:cNvSpPr/>
          <p:nvPr/>
        </p:nvSpPr>
        <p:spPr>
          <a:xfrm>
            <a:off x="7152469" y="3948732"/>
            <a:ext cx="459251" cy="246027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325F850-0EDA-1E96-B426-B80E5383B91F}"/>
              </a:ext>
            </a:extLst>
          </p:cNvPr>
          <p:cNvSpPr/>
          <p:nvPr/>
        </p:nvSpPr>
        <p:spPr>
          <a:xfrm>
            <a:off x="3519734" y="3603311"/>
            <a:ext cx="996608" cy="984592"/>
          </a:xfrm>
          <a:prstGeom prst="ellipse">
            <a:avLst/>
          </a:prstGeom>
          <a:solidFill>
            <a:srgbClr val="7030A0">
              <a:alpha val="29804"/>
            </a:srgbClr>
          </a:solidFill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Block Arc 10">
            <a:extLst>
              <a:ext uri="{FF2B5EF4-FFF2-40B4-BE49-F238E27FC236}">
                <a16:creationId xmlns:a16="http://schemas.microsoft.com/office/drawing/2014/main" id="{740E85B3-8BF0-F084-2D07-DEFC00A4DEB1}"/>
              </a:ext>
            </a:extLst>
          </p:cNvPr>
          <p:cNvSpPr/>
          <p:nvPr/>
        </p:nvSpPr>
        <p:spPr>
          <a:xfrm rot="12260663">
            <a:off x="6575062" y="2092691"/>
            <a:ext cx="2031997" cy="2012216"/>
          </a:xfrm>
          <a:prstGeom prst="blockArc">
            <a:avLst>
              <a:gd name="adj1" fmla="val 18718382"/>
              <a:gd name="adj2" fmla="val 0"/>
              <a:gd name="adj3" fmla="val 12377"/>
            </a:avLst>
          </a:prstGeom>
          <a:solidFill>
            <a:srgbClr val="C49300">
              <a:alpha val="50196"/>
            </a:srgbClr>
          </a:solidFill>
          <a:ln>
            <a:solidFill>
              <a:srgbClr val="C49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380FDB5-111E-A839-8A1A-EAB4B7080AC6}"/>
              </a:ext>
            </a:extLst>
          </p:cNvPr>
          <p:cNvSpPr/>
          <p:nvPr/>
        </p:nvSpPr>
        <p:spPr>
          <a:xfrm rot="5400000">
            <a:off x="4195670" y="3100217"/>
            <a:ext cx="126460" cy="157087"/>
          </a:xfrm>
          <a:prstGeom prst="ellipse">
            <a:avLst/>
          </a:prstGeom>
          <a:noFill/>
          <a:ln w="28575">
            <a:solidFill>
              <a:srgbClr val="C49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Block Arc 12">
            <a:extLst>
              <a:ext uri="{FF2B5EF4-FFF2-40B4-BE49-F238E27FC236}">
                <a16:creationId xmlns:a16="http://schemas.microsoft.com/office/drawing/2014/main" id="{7A6F4783-CB3A-DFFD-40D3-1E1DFEFE8E1C}"/>
              </a:ext>
            </a:extLst>
          </p:cNvPr>
          <p:cNvSpPr/>
          <p:nvPr/>
        </p:nvSpPr>
        <p:spPr>
          <a:xfrm rot="12260663">
            <a:off x="7082008" y="2594416"/>
            <a:ext cx="1019102" cy="1009182"/>
          </a:xfrm>
          <a:prstGeom prst="blockArc">
            <a:avLst>
              <a:gd name="adj1" fmla="val 9415037"/>
              <a:gd name="adj2" fmla="val 20104736"/>
              <a:gd name="adj3" fmla="val 20400"/>
            </a:avLst>
          </a:prstGeom>
          <a:solidFill>
            <a:srgbClr val="78933B">
              <a:alpha val="50196"/>
            </a:srgbClr>
          </a:solidFill>
          <a:ln>
            <a:solidFill>
              <a:srgbClr val="7893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72BFD07E-9EEC-E24D-D619-CF7C537AA592}"/>
              </a:ext>
            </a:extLst>
          </p:cNvPr>
          <p:cNvSpPr/>
          <p:nvPr/>
        </p:nvSpPr>
        <p:spPr>
          <a:xfrm rot="12260663">
            <a:off x="2143388" y="2589748"/>
            <a:ext cx="1019102" cy="1009182"/>
          </a:xfrm>
          <a:prstGeom prst="blockArc">
            <a:avLst>
              <a:gd name="adj1" fmla="val 9415037"/>
              <a:gd name="adj2" fmla="val 20104736"/>
              <a:gd name="adj3" fmla="val 20400"/>
            </a:avLst>
          </a:prstGeom>
          <a:solidFill>
            <a:srgbClr val="78933B">
              <a:alpha val="50196"/>
            </a:srgbClr>
          </a:solidFill>
          <a:ln>
            <a:solidFill>
              <a:srgbClr val="7893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792AE1-9A7C-92FE-0CB6-04C0213F43BE}"/>
              </a:ext>
            </a:extLst>
          </p:cNvPr>
          <p:cNvSpPr txBox="1"/>
          <p:nvPr/>
        </p:nvSpPr>
        <p:spPr>
          <a:xfrm>
            <a:off x="9214086" y="3057324"/>
            <a:ext cx="2451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  <a:latin typeface="Constantia" panose="02030602050306030303" pitchFamily="18" charset="0"/>
              </a:rPr>
              <a:t>Time of Day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C0F2FB-22BC-4EE5-D3D5-7A396954FAA7}"/>
              </a:ext>
            </a:extLst>
          </p:cNvPr>
          <p:cNvSpPr txBox="1"/>
          <p:nvPr/>
        </p:nvSpPr>
        <p:spPr>
          <a:xfrm>
            <a:off x="9210895" y="4124773"/>
            <a:ext cx="2451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49300"/>
                </a:solidFill>
                <a:latin typeface="Constantia" panose="02030602050306030303" pitchFamily="18" charset="0"/>
              </a:rPr>
              <a:t>Solar Declination</a:t>
            </a:r>
          </a:p>
        </p:txBody>
      </p:sp>
    </p:spTree>
    <p:extLst>
      <p:ext uri="{BB962C8B-B14F-4D97-AF65-F5344CB8AC3E}">
        <p14:creationId xmlns:p14="http://schemas.microsoft.com/office/powerpoint/2010/main" val="3262103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9" grpId="0" animBg="1"/>
      <p:bldP spid="10" grpId="0" animBg="1"/>
      <p:bldP spid="11" grpId="0" animBg="1"/>
      <p:bldP spid="12" grpId="0" animBg="1"/>
      <p:bldP spid="15" grpId="0"/>
      <p:bldP spid="1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300B71-BCC9-AD5A-DC89-D0FECFD95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D5345140-B51E-E767-5C33-4E2FB7855A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7" y="1323181"/>
            <a:ext cx="2853194" cy="503730"/>
          </a:xfrm>
        </p:spPr>
        <p:txBody>
          <a:bodyPr/>
          <a:lstStyle/>
          <a:p>
            <a:pPr algn="ctr"/>
            <a:r>
              <a:rPr lang="en-US" sz="2800" b="1" dirty="0"/>
              <a:t>Front Side</a:t>
            </a:r>
          </a:p>
        </p:txBody>
      </p:sp>
      <p:pic>
        <p:nvPicPr>
          <p:cNvPr id="22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482DA2B2-EAA3-DB4A-CBC8-787BBD32C0B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0524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8CFB9BCB-0027-4806-821F-73817E940C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277290" y="1323181"/>
            <a:ext cx="4209610" cy="503730"/>
          </a:xfrm>
        </p:spPr>
        <p:txBody>
          <a:bodyPr/>
          <a:lstStyle/>
          <a:p>
            <a:pPr algn="ctr"/>
            <a:r>
              <a:rPr lang="en-US" sz="2800" b="1" dirty="0"/>
              <a:t>Cutting Machine Stencil</a:t>
            </a:r>
          </a:p>
        </p:txBody>
      </p:sp>
      <p:pic>
        <p:nvPicPr>
          <p:cNvPr id="24" name="Content Placeholder 23">
            <a:extLst>
              <a:ext uri="{FF2B5EF4-FFF2-40B4-BE49-F238E27FC236}">
                <a16:creationId xmlns:a16="http://schemas.microsoft.com/office/drawing/2014/main" id="{BD3A30AB-6B53-7211-8A3E-F6F5861CA37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/>
          <a:stretch/>
        </p:blipFill>
        <p:spPr>
          <a:xfrm>
            <a:off x="5553295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32059A7-DDCE-4AE1-240F-6455CC93BC98}"/>
              </a:ext>
            </a:extLst>
          </p:cNvPr>
          <p:cNvSpPr txBox="1"/>
          <p:nvPr/>
        </p:nvSpPr>
        <p:spPr>
          <a:xfrm>
            <a:off x="610688" y="677149"/>
            <a:ext cx="101749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tantia" panose="02030602050306030303" pitchFamily="18" charset="0"/>
              </a:rPr>
              <a:t>Cutting machine stencil included for fast assembly / bulk cutting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E4D99B-A64A-64B5-75E1-C3A262893010}"/>
              </a:ext>
            </a:extLst>
          </p:cNvPr>
          <p:cNvSpPr txBox="1"/>
          <p:nvPr/>
        </p:nvSpPr>
        <p:spPr>
          <a:xfrm>
            <a:off x="9290550" y="2227988"/>
            <a:ext cx="220776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tantia" panose="02030602050306030303" pitchFamily="18" charset="0"/>
              </a:rPr>
              <a:t>Requires some setup time at first, but saves lots of time in class!</a:t>
            </a:r>
          </a:p>
          <a:p>
            <a:endParaRPr lang="en-US" sz="2000" dirty="0">
              <a:latin typeface="Constantia" panose="02030602050306030303" pitchFamily="18" charset="0"/>
            </a:endParaRPr>
          </a:p>
          <a:p>
            <a:r>
              <a:rPr lang="en-US" sz="2000" dirty="0">
                <a:latin typeface="Constantia" panose="02030602050306030303" pitchFamily="18" charset="0"/>
              </a:rPr>
              <a:t>Excellent for large groups.</a:t>
            </a:r>
          </a:p>
        </p:txBody>
      </p:sp>
    </p:spTree>
    <p:extLst>
      <p:ext uri="{BB962C8B-B14F-4D97-AF65-F5344CB8AC3E}">
        <p14:creationId xmlns:p14="http://schemas.microsoft.com/office/powerpoint/2010/main" val="22994467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8DE67C-7A57-7E87-3BC8-4778D0A08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94A0300-38D6-AE1A-9B6E-1AD74B76CC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7" y="1323181"/>
            <a:ext cx="2853194" cy="503730"/>
          </a:xfrm>
        </p:spPr>
        <p:txBody>
          <a:bodyPr/>
          <a:lstStyle/>
          <a:p>
            <a:pPr algn="ctr"/>
            <a:r>
              <a:rPr lang="en-US" sz="2800" b="1" dirty="0"/>
              <a:t>Front Side</a:t>
            </a:r>
          </a:p>
        </p:txBody>
      </p:sp>
      <p:pic>
        <p:nvPicPr>
          <p:cNvPr id="22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383CCF03-3E67-9324-9157-DF3E6CBBC3D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0524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7BDC965-FE23-884C-1654-355ACCB9B9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277290" y="1323181"/>
            <a:ext cx="4209610" cy="503730"/>
          </a:xfrm>
        </p:spPr>
        <p:txBody>
          <a:bodyPr/>
          <a:lstStyle/>
          <a:p>
            <a:pPr algn="ctr"/>
            <a:r>
              <a:rPr lang="en-US" sz="2800" b="1" dirty="0"/>
              <a:t>Cutting Machine Stencil</a:t>
            </a:r>
          </a:p>
        </p:txBody>
      </p:sp>
      <p:pic>
        <p:nvPicPr>
          <p:cNvPr id="24" name="Content Placeholder 23">
            <a:extLst>
              <a:ext uri="{FF2B5EF4-FFF2-40B4-BE49-F238E27FC236}">
                <a16:creationId xmlns:a16="http://schemas.microsoft.com/office/drawing/2014/main" id="{EE8C148C-F835-D02D-148B-A2D7FCCE851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/>
          <a:stretch/>
        </p:blipFill>
        <p:spPr>
          <a:xfrm>
            <a:off x="5553295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D477C6-4F41-8448-CD9A-282AB4936E43}"/>
              </a:ext>
            </a:extLst>
          </p:cNvPr>
          <p:cNvSpPr txBox="1"/>
          <p:nvPr/>
        </p:nvSpPr>
        <p:spPr>
          <a:xfrm>
            <a:off x="610688" y="677149"/>
            <a:ext cx="109996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Ties</a:t>
            </a:r>
            <a:r>
              <a:rPr lang="en-US" sz="2800" dirty="0">
                <a:latin typeface="Constantia" panose="02030602050306030303" pitchFamily="18" charset="0"/>
              </a:rPr>
              <a:t> hold pieces in place after cutting for straightforward distribution. 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2440B14-FF8F-845D-D559-EEFC4B42A26A}"/>
              </a:ext>
            </a:extLst>
          </p:cNvPr>
          <p:cNvSpPr/>
          <p:nvPr/>
        </p:nvSpPr>
        <p:spPr>
          <a:xfrm>
            <a:off x="7108766" y="2018438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FC8E19D-A5B3-BCA1-9C3E-3C887B14B959}"/>
              </a:ext>
            </a:extLst>
          </p:cNvPr>
          <p:cNvSpPr/>
          <p:nvPr/>
        </p:nvSpPr>
        <p:spPr>
          <a:xfrm>
            <a:off x="7108766" y="2278659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B02237-13B2-7455-A29F-867589EBC81D}"/>
              </a:ext>
            </a:extLst>
          </p:cNvPr>
          <p:cNvSpPr/>
          <p:nvPr/>
        </p:nvSpPr>
        <p:spPr>
          <a:xfrm>
            <a:off x="6356291" y="3034309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D71F2E8-13D7-2E06-7015-3089B2A82229}"/>
              </a:ext>
            </a:extLst>
          </p:cNvPr>
          <p:cNvSpPr/>
          <p:nvPr/>
        </p:nvSpPr>
        <p:spPr>
          <a:xfrm>
            <a:off x="6096000" y="3034309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3ED6359-A5D8-2958-3120-580A6385C302}"/>
              </a:ext>
            </a:extLst>
          </p:cNvPr>
          <p:cNvSpPr/>
          <p:nvPr/>
        </p:nvSpPr>
        <p:spPr>
          <a:xfrm>
            <a:off x="6686550" y="2840634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99E234B-09D7-EB6E-6074-8E9D79457310}"/>
              </a:ext>
            </a:extLst>
          </p:cNvPr>
          <p:cNvSpPr/>
          <p:nvPr/>
        </p:nvSpPr>
        <p:spPr>
          <a:xfrm>
            <a:off x="7531100" y="2827934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D894613-B6AF-1DB1-4593-8499D54E263F}"/>
              </a:ext>
            </a:extLst>
          </p:cNvPr>
          <p:cNvSpPr/>
          <p:nvPr/>
        </p:nvSpPr>
        <p:spPr>
          <a:xfrm>
            <a:off x="7870825" y="3034309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9C64355-245A-BBFE-E204-BBA3B5D9EF0B}"/>
              </a:ext>
            </a:extLst>
          </p:cNvPr>
          <p:cNvSpPr/>
          <p:nvPr/>
        </p:nvSpPr>
        <p:spPr>
          <a:xfrm>
            <a:off x="8131175" y="3040659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A5641B1-0733-03E1-9F6D-172149A4BBA1}"/>
              </a:ext>
            </a:extLst>
          </p:cNvPr>
          <p:cNvSpPr/>
          <p:nvPr/>
        </p:nvSpPr>
        <p:spPr>
          <a:xfrm>
            <a:off x="8334286" y="2975140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1C54B97-6474-4B8A-AB94-FCE1BDDF1AB5}"/>
              </a:ext>
            </a:extLst>
          </p:cNvPr>
          <p:cNvSpPr/>
          <p:nvPr/>
        </p:nvSpPr>
        <p:spPr>
          <a:xfrm>
            <a:off x="8334286" y="3260890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DCE4EAD-A67C-67A4-E6A9-30A152D6B551}"/>
              </a:ext>
            </a:extLst>
          </p:cNvPr>
          <p:cNvSpPr/>
          <p:nvPr/>
        </p:nvSpPr>
        <p:spPr>
          <a:xfrm>
            <a:off x="8931186" y="3260890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F3DF7AA-92A3-C1A3-C0EA-F354DB138E74}"/>
              </a:ext>
            </a:extLst>
          </p:cNvPr>
          <p:cNvSpPr/>
          <p:nvPr/>
        </p:nvSpPr>
        <p:spPr>
          <a:xfrm>
            <a:off x="8931186" y="2975140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65D3548-0B9E-A1A0-565A-E68A6220A7F0}"/>
              </a:ext>
            </a:extLst>
          </p:cNvPr>
          <p:cNvSpPr/>
          <p:nvPr/>
        </p:nvSpPr>
        <p:spPr>
          <a:xfrm>
            <a:off x="8988365" y="4038311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D2B6F22-F6C9-618E-690E-86D14829E107}"/>
              </a:ext>
            </a:extLst>
          </p:cNvPr>
          <p:cNvSpPr/>
          <p:nvPr/>
        </p:nvSpPr>
        <p:spPr>
          <a:xfrm>
            <a:off x="8477190" y="4549486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8C3B3D6-BA8A-F562-4435-723F353FACEC}"/>
              </a:ext>
            </a:extLst>
          </p:cNvPr>
          <p:cNvSpPr/>
          <p:nvPr/>
        </p:nvSpPr>
        <p:spPr>
          <a:xfrm>
            <a:off x="7978834" y="4044661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182A019-326F-A1EC-C123-62E4C14B543C}"/>
              </a:ext>
            </a:extLst>
          </p:cNvPr>
          <p:cNvSpPr/>
          <p:nvPr/>
        </p:nvSpPr>
        <p:spPr>
          <a:xfrm>
            <a:off x="8216752" y="4685304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6D03C93-B0D2-D6C8-3CB9-C1B88EB28766}"/>
              </a:ext>
            </a:extLst>
          </p:cNvPr>
          <p:cNvSpPr/>
          <p:nvPr/>
        </p:nvSpPr>
        <p:spPr>
          <a:xfrm>
            <a:off x="7531100" y="5371104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EDE1211-5A09-EE5B-1051-1070053BD31B}"/>
              </a:ext>
            </a:extLst>
          </p:cNvPr>
          <p:cNvSpPr/>
          <p:nvPr/>
        </p:nvSpPr>
        <p:spPr>
          <a:xfrm>
            <a:off x="8896350" y="5361579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563B100-66E9-5791-02D6-0FEE2F53F749}"/>
              </a:ext>
            </a:extLst>
          </p:cNvPr>
          <p:cNvSpPr/>
          <p:nvPr/>
        </p:nvSpPr>
        <p:spPr>
          <a:xfrm>
            <a:off x="7350125" y="6250579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6FB365D-38B3-C8FB-B0C3-12E35AFBD7B9}"/>
              </a:ext>
            </a:extLst>
          </p:cNvPr>
          <p:cNvSpPr/>
          <p:nvPr/>
        </p:nvSpPr>
        <p:spPr>
          <a:xfrm>
            <a:off x="7350124" y="5075829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655653A-3714-8D16-5944-BA02EFFEA573}"/>
              </a:ext>
            </a:extLst>
          </p:cNvPr>
          <p:cNvSpPr/>
          <p:nvPr/>
        </p:nvSpPr>
        <p:spPr>
          <a:xfrm>
            <a:off x="5743574" y="5075829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F6C3D0B-9B0F-06EE-5A58-DCD736C11191}"/>
              </a:ext>
            </a:extLst>
          </p:cNvPr>
          <p:cNvSpPr/>
          <p:nvPr/>
        </p:nvSpPr>
        <p:spPr>
          <a:xfrm>
            <a:off x="5743574" y="6250579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48C31A9-F91C-D7B0-D17B-9C8EE862845C}"/>
              </a:ext>
            </a:extLst>
          </p:cNvPr>
          <p:cNvSpPr/>
          <p:nvPr/>
        </p:nvSpPr>
        <p:spPr>
          <a:xfrm>
            <a:off x="6713104" y="4960666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AD45FB7-F588-154E-1DDD-C3563564B90A}"/>
              </a:ext>
            </a:extLst>
          </p:cNvPr>
          <p:cNvSpPr/>
          <p:nvPr/>
        </p:nvSpPr>
        <p:spPr>
          <a:xfrm>
            <a:off x="7522780" y="4963841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99C52AF4-1E33-20A2-9F74-044E90B7D15F}"/>
              </a:ext>
            </a:extLst>
          </p:cNvPr>
          <p:cNvSpPr/>
          <p:nvPr/>
        </p:nvSpPr>
        <p:spPr>
          <a:xfrm>
            <a:off x="5700279" y="3975967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DF81D21-7296-C8AE-71F6-B692533F0091}"/>
              </a:ext>
            </a:extLst>
          </p:cNvPr>
          <p:cNvSpPr/>
          <p:nvPr/>
        </p:nvSpPr>
        <p:spPr>
          <a:xfrm>
            <a:off x="6509955" y="3979142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504A6DB-7607-873B-F982-6A7C338ACEA5}"/>
              </a:ext>
            </a:extLst>
          </p:cNvPr>
          <p:cNvSpPr/>
          <p:nvPr/>
        </p:nvSpPr>
        <p:spPr>
          <a:xfrm>
            <a:off x="5709142" y="4881295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9F4FE867-C383-2EFF-16A1-4DCC7873F92D}"/>
              </a:ext>
            </a:extLst>
          </p:cNvPr>
          <p:cNvSpPr/>
          <p:nvPr/>
        </p:nvSpPr>
        <p:spPr>
          <a:xfrm>
            <a:off x="6518818" y="4884470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pic>
        <p:nvPicPr>
          <p:cNvPr id="37" name="Picture 36" descr="A blue circle with a red line&#10;&#10;AI-generated content may be incorrect.">
            <a:extLst>
              <a:ext uri="{FF2B5EF4-FFF2-40B4-BE49-F238E27FC236}">
                <a16:creationId xmlns:a16="http://schemas.microsoft.com/office/drawing/2014/main" id="{77AF0313-35CD-51ED-23DF-360FF109C3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1137" y="2946272"/>
            <a:ext cx="1270000" cy="17018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D5FE283-C6E0-8CD2-6835-8F7A02528AF7}"/>
              </a:ext>
            </a:extLst>
          </p:cNvPr>
          <p:cNvCxnSpPr>
            <a:cxnSpLocks/>
          </p:cNvCxnSpPr>
          <p:nvPr/>
        </p:nvCxnSpPr>
        <p:spPr>
          <a:xfrm flipV="1">
            <a:off x="8875114" y="2946272"/>
            <a:ext cx="1326023" cy="927161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 descr="A blue circle with a red line&#10;&#10;AI-generated content may be incorrect.">
            <a:extLst>
              <a:ext uri="{FF2B5EF4-FFF2-40B4-BE49-F238E27FC236}">
                <a16:creationId xmlns:a16="http://schemas.microsoft.com/office/drawing/2014/main" id="{118CFF03-DC83-F461-9AA1-D81CF271973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</a:blip>
          <a:stretch>
            <a:fillRect/>
          </a:stretch>
        </p:blipFill>
        <p:spPr>
          <a:xfrm>
            <a:off x="8881464" y="3879783"/>
            <a:ext cx="315234" cy="422414"/>
          </a:xfrm>
          <a:prstGeom prst="rect">
            <a:avLst/>
          </a:prstGeom>
          <a:ln w="12700">
            <a:solidFill>
              <a:schemeClr val="tx1"/>
            </a:solidFill>
          </a:ln>
          <a:effectLst/>
        </p:spPr>
      </p:pic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2FF171A-AA69-489E-3EFE-67DEEB6DF155}"/>
              </a:ext>
            </a:extLst>
          </p:cNvPr>
          <p:cNvCxnSpPr>
            <a:cxnSpLocks/>
          </p:cNvCxnSpPr>
          <p:nvPr/>
        </p:nvCxnSpPr>
        <p:spPr>
          <a:xfrm>
            <a:off x="8878289" y="4309564"/>
            <a:ext cx="1319673" cy="33974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372A028-CEFE-3A86-CA7C-FC53314F6632}"/>
              </a:ext>
            </a:extLst>
          </p:cNvPr>
          <p:cNvCxnSpPr>
            <a:cxnSpLocks/>
          </p:cNvCxnSpPr>
          <p:nvPr/>
        </p:nvCxnSpPr>
        <p:spPr>
          <a:xfrm>
            <a:off x="9193523" y="4305152"/>
            <a:ext cx="1004356" cy="15303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BA4F343-C4F9-0A4F-0993-2BD722531B7F}"/>
              </a:ext>
            </a:extLst>
          </p:cNvPr>
          <p:cNvCxnSpPr>
            <a:cxnSpLocks/>
          </p:cNvCxnSpPr>
          <p:nvPr/>
        </p:nvCxnSpPr>
        <p:spPr>
          <a:xfrm flipV="1">
            <a:off x="9193522" y="3471924"/>
            <a:ext cx="998270" cy="40580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72E73CFC-0D9F-0A80-E600-08A9387757C8}"/>
              </a:ext>
            </a:extLst>
          </p:cNvPr>
          <p:cNvCxnSpPr>
            <a:cxnSpLocks/>
          </p:cNvCxnSpPr>
          <p:nvPr/>
        </p:nvCxnSpPr>
        <p:spPr>
          <a:xfrm flipV="1">
            <a:off x="10197962" y="2949542"/>
            <a:ext cx="1285037" cy="522382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4153F57D-C0B0-EBE3-5FED-4AA5D97C8DC1}"/>
              </a:ext>
            </a:extLst>
          </p:cNvPr>
          <p:cNvCxnSpPr>
            <a:cxnSpLocks/>
          </p:cNvCxnSpPr>
          <p:nvPr/>
        </p:nvCxnSpPr>
        <p:spPr>
          <a:xfrm>
            <a:off x="10194967" y="4456295"/>
            <a:ext cx="1279428" cy="194952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09239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163AE4-60E2-9632-8707-8644E2760D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520EAF9-849F-13C8-A04F-AD34FBEA1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7" y="1323181"/>
            <a:ext cx="2853194" cy="503730"/>
          </a:xfrm>
        </p:spPr>
        <p:txBody>
          <a:bodyPr/>
          <a:lstStyle/>
          <a:p>
            <a:pPr algn="ctr"/>
            <a:r>
              <a:rPr lang="en-US" sz="2800" b="1" dirty="0"/>
              <a:t>Front Side</a:t>
            </a:r>
          </a:p>
        </p:txBody>
      </p:sp>
      <p:pic>
        <p:nvPicPr>
          <p:cNvPr id="22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34D24586-866F-03F7-63D6-BADFFBE77FE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0524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36B495F-4A1E-7302-EAB0-D7B46F60DC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277290" y="1323181"/>
            <a:ext cx="4209610" cy="503730"/>
          </a:xfrm>
        </p:spPr>
        <p:txBody>
          <a:bodyPr/>
          <a:lstStyle/>
          <a:p>
            <a:pPr algn="ctr"/>
            <a:r>
              <a:rPr lang="en-US" sz="2800" b="1" dirty="0"/>
              <a:t>Cutting Machine Stencil</a:t>
            </a:r>
          </a:p>
        </p:txBody>
      </p:sp>
      <p:pic>
        <p:nvPicPr>
          <p:cNvPr id="24" name="Content Placeholder 23">
            <a:extLst>
              <a:ext uri="{FF2B5EF4-FFF2-40B4-BE49-F238E27FC236}">
                <a16:creationId xmlns:a16="http://schemas.microsoft.com/office/drawing/2014/main" id="{E88ADD7B-CD0A-63F5-230E-1E80A199B1D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/>
          <a:stretch/>
        </p:blipFill>
        <p:spPr>
          <a:xfrm>
            <a:off x="5553295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D5BFE05-B725-286C-325D-E8160ED8C965}"/>
              </a:ext>
            </a:extLst>
          </p:cNvPr>
          <p:cNvSpPr txBox="1"/>
          <p:nvPr/>
        </p:nvSpPr>
        <p:spPr>
          <a:xfrm>
            <a:off x="610688" y="677149"/>
            <a:ext cx="106273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Perforations along fold lines </a:t>
            </a:r>
            <a:r>
              <a:rPr lang="en-US" sz="2800" dirty="0">
                <a:latin typeface="Constantia" panose="02030602050306030303" pitchFamily="18" charset="0"/>
              </a:rPr>
              <a:t>ensure easy and perfect folds.</a:t>
            </a:r>
          </a:p>
        </p:txBody>
      </p:sp>
      <p:pic>
        <p:nvPicPr>
          <p:cNvPr id="4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827722B8-C869-CFE4-8D99-AA7EAC449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40524" y="1826911"/>
            <a:ext cx="3657600" cy="4733365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4AA876F8-DDEE-E372-31EF-EA788269980D}"/>
              </a:ext>
            </a:extLst>
          </p:cNvPr>
          <p:cNvSpPr/>
          <p:nvPr/>
        </p:nvSpPr>
        <p:spPr>
          <a:xfrm>
            <a:off x="7072195" y="2576264"/>
            <a:ext cx="203692" cy="559413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9492A57-E359-B61E-7452-77CE286419EB}"/>
              </a:ext>
            </a:extLst>
          </p:cNvPr>
          <p:cNvSpPr/>
          <p:nvPr/>
        </p:nvSpPr>
        <p:spPr>
          <a:xfrm rot="5400000">
            <a:off x="6840956" y="2816928"/>
            <a:ext cx="160762" cy="559413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6293E04-68E3-6B93-46F4-40D7D60D5CA4}"/>
              </a:ext>
            </a:extLst>
          </p:cNvPr>
          <p:cNvSpPr/>
          <p:nvPr/>
        </p:nvSpPr>
        <p:spPr>
          <a:xfrm>
            <a:off x="8615318" y="2983107"/>
            <a:ext cx="165992" cy="364892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94B296B-4A60-929B-071C-D913D8E2EF67}"/>
              </a:ext>
            </a:extLst>
          </p:cNvPr>
          <p:cNvSpPr/>
          <p:nvPr/>
        </p:nvSpPr>
        <p:spPr>
          <a:xfrm>
            <a:off x="5739841" y="4440609"/>
            <a:ext cx="465364" cy="195446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45D58BC-290B-AFE3-2B97-EFE1E8AD4DDE}"/>
              </a:ext>
            </a:extLst>
          </p:cNvPr>
          <p:cNvSpPr/>
          <p:nvPr/>
        </p:nvSpPr>
        <p:spPr>
          <a:xfrm>
            <a:off x="8708255" y="3041650"/>
            <a:ext cx="299069" cy="96657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7B2C612-9D83-0EE4-1B6C-69239DFE36DB}"/>
              </a:ext>
            </a:extLst>
          </p:cNvPr>
          <p:cNvSpPr/>
          <p:nvPr/>
        </p:nvSpPr>
        <p:spPr>
          <a:xfrm>
            <a:off x="8699153" y="3216275"/>
            <a:ext cx="299069" cy="96657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7C9F648-6971-A441-28B8-A5680A126794}"/>
              </a:ext>
            </a:extLst>
          </p:cNvPr>
          <p:cNvSpPr/>
          <p:nvPr/>
        </p:nvSpPr>
        <p:spPr>
          <a:xfrm>
            <a:off x="8423866" y="3213099"/>
            <a:ext cx="299069" cy="96657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AB05326-E5B7-62A3-DCA0-404875094196}"/>
              </a:ext>
            </a:extLst>
          </p:cNvPr>
          <p:cNvSpPr/>
          <p:nvPr/>
        </p:nvSpPr>
        <p:spPr>
          <a:xfrm>
            <a:off x="8419315" y="3041650"/>
            <a:ext cx="299069" cy="96657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FB58243-D05F-6049-3793-C3575A2A7590}"/>
              </a:ext>
            </a:extLst>
          </p:cNvPr>
          <p:cNvSpPr/>
          <p:nvPr/>
        </p:nvSpPr>
        <p:spPr>
          <a:xfrm>
            <a:off x="7072571" y="2018437"/>
            <a:ext cx="200052" cy="373381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B7A0450-5B16-FE5D-EAB0-FA7A0B9E5C52}"/>
              </a:ext>
            </a:extLst>
          </p:cNvPr>
          <p:cNvSpPr/>
          <p:nvPr/>
        </p:nvSpPr>
        <p:spPr>
          <a:xfrm>
            <a:off x="7107779" y="3778529"/>
            <a:ext cx="144876" cy="373381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93CA219-264B-688C-8266-7E513B155746}"/>
              </a:ext>
            </a:extLst>
          </p:cNvPr>
          <p:cNvSpPr/>
          <p:nvPr/>
        </p:nvSpPr>
        <p:spPr>
          <a:xfrm>
            <a:off x="6167426" y="4440609"/>
            <a:ext cx="465364" cy="195446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334D0AC-F2B3-21A7-E322-F6E6F0810052}"/>
              </a:ext>
            </a:extLst>
          </p:cNvPr>
          <p:cNvSpPr/>
          <p:nvPr/>
        </p:nvSpPr>
        <p:spPr>
          <a:xfrm>
            <a:off x="6739509" y="4514035"/>
            <a:ext cx="465364" cy="195446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C73258C-A94E-B0C8-C680-7157AF293FA0}"/>
              </a:ext>
            </a:extLst>
          </p:cNvPr>
          <p:cNvSpPr/>
          <p:nvPr/>
        </p:nvSpPr>
        <p:spPr>
          <a:xfrm>
            <a:off x="7167094" y="4514035"/>
            <a:ext cx="465364" cy="195446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3F536B8-157D-735F-9C92-A814DA5476F6}"/>
              </a:ext>
            </a:extLst>
          </p:cNvPr>
          <p:cNvSpPr/>
          <p:nvPr/>
        </p:nvSpPr>
        <p:spPr>
          <a:xfrm>
            <a:off x="8188517" y="5598319"/>
            <a:ext cx="165992" cy="364892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6978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5C079-2BD2-FD69-D27E-670B4A8D0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Original Solar Motion Demonstrator (SMD)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6B08E-67B8-1467-EF73-E1CE98699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Developed by Joseph L. Snider (Oberlin College) c. 1992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sz="2800" b="1" dirty="0"/>
              <a:t>What can the user adjust?</a:t>
            </a:r>
          </a:p>
          <a:p>
            <a:pPr lvl="1"/>
            <a:r>
              <a:rPr lang="en-US" sz="2400" dirty="0"/>
              <a:t>Observer’s latitude (swivel horizon)</a:t>
            </a:r>
          </a:p>
          <a:p>
            <a:pPr lvl="1"/>
            <a:r>
              <a:rPr lang="en-US" sz="2400" dirty="0"/>
              <a:t>Time of day (move arm)</a:t>
            </a:r>
          </a:p>
          <a:p>
            <a:pPr lvl="1"/>
            <a:r>
              <a:rPr lang="en-US" sz="2400" dirty="0"/>
              <a:t>Date (slide brass fastener along arm)</a:t>
            </a:r>
          </a:p>
          <a:p>
            <a:endParaRPr lang="en-US" dirty="0"/>
          </a:p>
        </p:txBody>
      </p:sp>
      <p:pic>
        <p:nvPicPr>
          <p:cNvPr id="7" name="Picture 6" descr="A hand holds a yellow papercraft model called the Solar Motion Demonstrator. This image is used to illustrate what the Solar Motion Demonstrator looks like.">
            <a:extLst>
              <a:ext uri="{FF2B5EF4-FFF2-40B4-BE49-F238E27FC236}">
                <a16:creationId xmlns:a16="http://schemas.microsoft.com/office/drawing/2014/main" id="{1968B154-8C4B-5A4A-882A-48E4A49B57A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778" y="2812787"/>
            <a:ext cx="4295947" cy="32239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B2F3B8-7D4C-E092-6D34-ED3DFC133063}"/>
              </a:ext>
            </a:extLst>
          </p:cNvPr>
          <p:cNvSpPr txBox="1"/>
          <p:nvPr/>
        </p:nvSpPr>
        <p:spPr>
          <a:xfrm>
            <a:off x="6306286" y="2443455"/>
            <a:ext cx="4527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Image:   National Science Teachers Association</a:t>
            </a:r>
          </a:p>
        </p:txBody>
      </p:sp>
    </p:spTree>
    <p:extLst>
      <p:ext uri="{BB962C8B-B14F-4D97-AF65-F5344CB8AC3E}">
        <p14:creationId xmlns:p14="http://schemas.microsoft.com/office/powerpoint/2010/main" val="39011467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5B0744-1BBE-9247-EC53-C8304FEB16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89F4027-40B0-1955-8A24-245536F3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7" y="1323181"/>
            <a:ext cx="2853194" cy="503730"/>
          </a:xfrm>
        </p:spPr>
        <p:txBody>
          <a:bodyPr/>
          <a:lstStyle/>
          <a:p>
            <a:pPr algn="ctr"/>
            <a:r>
              <a:rPr lang="en-US" sz="2800" b="1" dirty="0"/>
              <a:t>Front Side</a:t>
            </a:r>
          </a:p>
        </p:txBody>
      </p:sp>
      <p:pic>
        <p:nvPicPr>
          <p:cNvPr id="22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EE2248CB-4945-7FBD-5527-7D8DD63ABE4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0524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9C0ACF32-798D-07DA-8888-3816302603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277290" y="1323181"/>
            <a:ext cx="4209610" cy="503730"/>
          </a:xfrm>
        </p:spPr>
        <p:txBody>
          <a:bodyPr/>
          <a:lstStyle/>
          <a:p>
            <a:pPr algn="ctr"/>
            <a:r>
              <a:rPr lang="en-US" sz="2800" b="1" dirty="0"/>
              <a:t>Cutting Machine Stencil</a:t>
            </a:r>
          </a:p>
        </p:txBody>
      </p:sp>
      <p:pic>
        <p:nvPicPr>
          <p:cNvPr id="24" name="Content Placeholder 23">
            <a:extLst>
              <a:ext uri="{FF2B5EF4-FFF2-40B4-BE49-F238E27FC236}">
                <a16:creationId xmlns:a16="http://schemas.microsoft.com/office/drawing/2014/main" id="{53AE91DB-02F9-7D21-B423-47943809FB2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/>
          <a:stretch/>
        </p:blipFill>
        <p:spPr>
          <a:xfrm>
            <a:off x="5553295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DC039DD-E9B7-5D90-3ED0-7421AC95D57E}"/>
              </a:ext>
            </a:extLst>
          </p:cNvPr>
          <p:cNvSpPr txBox="1"/>
          <p:nvPr/>
        </p:nvSpPr>
        <p:spPr>
          <a:xfrm>
            <a:off x="610688" y="677149"/>
            <a:ext cx="106273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tantia" panose="02030602050306030303" pitchFamily="18" charset="0"/>
              </a:rPr>
              <a:t>Grippers provide friction to reduce part slippage while freestanding.</a:t>
            </a:r>
          </a:p>
        </p:txBody>
      </p:sp>
      <p:pic>
        <p:nvPicPr>
          <p:cNvPr id="4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6AF3ECFD-7A1D-6A22-C4AA-0188E002F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40524" y="1826911"/>
            <a:ext cx="3657600" cy="4733365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EDAAA925-5F10-9F59-9EA9-08BFCEC6708A}"/>
              </a:ext>
            </a:extLst>
          </p:cNvPr>
          <p:cNvSpPr/>
          <p:nvPr/>
        </p:nvSpPr>
        <p:spPr>
          <a:xfrm>
            <a:off x="8188517" y="5598319"/>
            <a:ext cx="165992" cy="364892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3BAC23-4FA2-230F-ED42-5D310CFC13C3}"/>
              </a:ext>
            </a:extLst>
          </p:cNvPr>
          <p:cNvSpPr txBox="1"/>
          <p:nvPr/>
        </p:nvSpPr>
        <p:spPr>
          <a:xfrm>
            <a:off x="9214086" y="2227988"/>
            <a:ext cx="22023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3">
                    <a:lumMod val="75000"/>
                  </a:schemeClr>
                </a:solidFill>
                <a:latin typeface="Constantia" panose="02030602050306030303" pitchFamily="18" charset="0"/>
              </a:rPr>
              <a:t>Flaps tuck into the “Sun” to hold it in place on the Solar Declination track.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tantia" panose="020306020503060303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391AA8-BBD7-E2D5-C195-8BA7632F4084}"/>
              </a:ext>
            </a:extLst>
          </p:cNvPr>
          <p:cNvSpPr txBox="1"/>
          <p:nvPr/>
        </p:nvSpPr>
        <p:spPr>
          <a:xfrm>
            <a:off x="9210895" y="3932047"/>
            <a:ext cx="22688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7030A0"/>
                </a:solidFill>
                <a:latin typeface="Constantia" panose="02030602050306030303" pitchFamily="18" charset="0"/>
              </a:rPr>
              <a:t>Teeth hold the horizon disk in place along the Observer’s Latitude track.</a:t>
            </a:r>
            <a:endParaRPr lang="en-US" sz="1600" dirty="0">
              <a:solidFill>
                <a:srgbClr val="7030A0"/>
              </a:solidFill>
              <a:latin typeface="Constantia" panose="02030602050306030303" pitchFamily="18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326E21-89A0-6861-4E7D-7CD21C1A73BB}"/>
              </a:ext>
            </a:extLst>
          </p:cNvPr>
          <p:cNvSpPr/>
          <p:nvPr/>
        </p:nvSpPr>
        <p:spPr>
          <a:xfrm>
            <a:off x="8436935" y="3030665"/>
            <a:ext cx="215303" cy="136601"/>
          </a:xfrm>
          <a:prstGeom prst="ellipse">
            <a:avLst/>
          </a:prstGeom>
          <a:noFill/>
          <a:ln w="28575">
            <a:solidFill>
              <a:srgbClr val="7893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9AE16FD-6FD8-8AEA-53DE-299932295E6B}"/>
              </a:ext>
            </a:extLst>
          </p:cNvPr>
          <p:cNvSpPr/>
          <p:nvPr/>
        </p:nvSpPr>
        <p:spPr>
          <a:xfrm>
            <a:off x="8436934" y="3172582"/>
            <a:ext cx="215303" cy="136601"/>
          </a:xfrm>
          <a:prstGeom prst="ellipse">
            <a:avLst/>
          </a:prstGeom>
          <a:noFill/>
          <a:ln w="28575">
            <a:solidFill>
              <a:srgbClr val="7893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AF28908-F963-4122-823A-A57C6EFE4B0D}"/>
              </a:ext>
            </a:extLst>
          </p:cNvPr>
          <p:cNvSpPr/>
          <p:nvPr/>
        </p:nvSpPr>
        <p:spPr>
          <a:xfrm>
            <a:off x="8743508" y="3030665"/>
            <a:ext cx="215303" cy="136601"/>
          </a:xfrm>
          <a:prstGeom prst="ellipse">
            <a:avLst/>
          </a:prstGeom>
          <a:noFill/>
          <a:ln w="28575">
            <a:solidFill>
              <a:srgbClr val="7893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C314F7E-8690-CEA9-AF24-471F394D5B0F}"/>
              </a:ext>
            </a:extLst>
          </p:cNvPr>
          <p:cNvSpPr/>
          <p:nvPr/>
        </p:nvSpPr>
        <p:spPr>
          <a:xfrm>
            <a:off x="8743507" y="3172582"/>
            <a:ext cx="215303" cy="136601"/>
          </a:xfrm>
          <a:prstGeom prst="ellipse">
            <a:avLst/>
          </a:prstGeom>
          <a:noFill/>
          <a:ln w="28575">
            <a:solidFill>
              <a:srgbClr val="7893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B67BE9B-E351-65E3-831C-DC396206371A}"/>
              </a:ext>
            </a:extLst>
          </p:cNvPr>
          <p:cNvSpPr/>
          <p:nvPr/>
        </p:nvSpPr>
        <p:spPr>
          <a:xfrm>
            <a:off x="3916643" y="3035981"/>
            <a:ext cx="215303" cy="136601"/>
          </a:xfrm>
          <a:prstGeom prst="ellipse">
            <a:avLst/>
          </a:prstGeom>
          <a:noFill/>
          <a:ln w="28575">
            <a:solidFill>
              <a:srgbClr val="7893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FB97294-5F63-0015-A754-2FDE0F79283C}"/>
              </a:ext>
            </a:extLst>
          </p:cNvPr>
          <p:cNvSpPr/>
          <p:nvPr/>
        </p:nvSpPr>
        <p:spPr>
          <a:xfrm>
            <a:off x="3916642" y="3177898"/>
            <a:ext cx="215303" cy="136601"/>
          </a:xfrm>
          <a:prstGeom prst="ellipse">
            <a:avLst/>
          </a:prstGeom>
          <a:noFill/>
          <a:ln w="28575">
            <a:solidFill>
              <a:srgbClr val="7893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9F7554A-3325-A26E-53F0-EFFFA0456372}"/>
              </a:ext>
            </a:extLst>
          </p:cNvPr>
          <p:cNvSpPr/>
          <p:nvPr/>
        </p:nvSpPr>
        <p:spPr>
          <a:xfrm>
            <a:off x="4223216" y="3035981"/>
            <a:ext cx="215303" cy="136601"/>
          </a:xfrm>
          <a:prstGeom prst="ellipse">
            <a:avLst/>
          </a:prstGeom>
          <a:noFill/>
          <a:ln w="28575">
            <a:solidFill>
              <a:srgbClr val="7893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00D0696-FE0C-4BD7-5EFB-894B1A45D598}"/>
              </a:ext>
            </a:extLst>
          </p:cNvPr>
          <p:cNvSpPr/>
          <p:nvPr/>
        </p:nvSpPr>
        <p:spPr>
          <a:xfrm>
            <a:off x="4223215" y="3177898"/>
            <a:ext cx="215303" cy="136601"/>
          </a:xfrm>
          <a:prstGeom prst="ellipse">
            <a:avLst/>
          </a:prstGeom>
          <a:noFill/>
          <a:ln w="28575">
            <a:solidFill>
              <a:srgbClr val="7893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576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837241-8EB6-35B6-87F0-970703634D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614B8-B63F-D391-446F-1067261B3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(New) Solar Motion Simulator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FC445-EA5A-5937-A82A-6B8213F098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71794" y="1270263"/>
            <a:ext cx="5588000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Advantages</a:t>
            </a:r>
          </a:p>
          <a:p>
            <a:pPr lvl="1"/>
            <a:r>
              <a:rPr lang="en-US" dirty="0"/>
              <a:t>Includes southern latitudes</a:t>
            </a:r>
          </a:p>
          <a:p>
            <a:pPr lvl="1"/>
            <a:r>
              <a:rPr lang="en-US" dirty="0"/>
              <a:t>Sturdy, freestanding base</a:t>
            </a:r>
          </a:p>
          <a:p>
            <a:pPr lvl="1"/>
            <a:r>
              <a:rPr lang="en-US" dirty="0"/>
              <a:t>Dial to show time</a:t>
            </a:r>
          </a:p>
          <a:p>
            <a:pPr lvl="1"/>
            <a:r>
              <a:rPr lang="en-US" dirty="0"/>
              <a:t>More detailed latitude, azimuth and solar declination tracks</a:t>
            </a:r>
          </a:p>
          <a:p>
            <a:pPr lvl="1"/>
            <a:r>
              <a:rPr lang="en-US" dirty="0"/>
              <a:t>Friction holds pieces in place</a:t>
            </a:r>
          </a:p>
          <a:p>
            <a:pPr lvl="1"/>
            <a:r>
              <a:rPr lang="en-US" dirty="0"/>
              <a:t>Instruction cards with each model</a:t>
            </a:r>
          </a:p>
          <a:p>
            <a:pPr lvl="1"/>
            <a:r>
              <a:rPr lang="en-US" dirty="0"/>
              <a:t>Stencils for a cutting machine</a:t>
            </a:r>
          </a:p>
          <a:p>
            <a:pPr lvl="1"/>
            <a:r>
              <a:rPr lang="en-US" dirty="0"/>
              <a:t>Open-source (customizable)</a:t>
            </a:r>
          </a:p>
          <a:p>
            <a:pPr lvl="1"/>
            <a:r>
              <a:rPr lang="en-US" dirty="0"/>
              <a:t>QR code links to more information</a:t>
            </a:r>
          </a:p>
          <a:p>
            <a:pPr lvl="1"/>
            <a:r>
              <a:rPr lang="en-US" dirty="0"/>
              <a:t>Costs &lt;$1 to print (B&amp;W)</a:t>
            </a:r>
          </a:p>
          <a:p>
            <a:pPr lvl="1"/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2B365D8-49BB-5F99-4658-4520E16C6B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1270263"/>
            <a:ext cx="5384800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Disadvantages</a:t>
            </a:r>
          </a:p>
          <a:p>
            <a:pPr lvl="1"/>
            <a:r>
              <a:rPr lang="en-US" dirty="0"/>
              <a:t>More complicated to construct than the (original) Solar Motion Demonstrator</a:t>
            </a:r>
          </a:p>
          <a:p>
            <a:pPr lvl="1"/>
            <a:r>
              <a:rPr lang="en-US" dirty="0"/>
              <a:t>More costly to print per model</a:t>
            </a:r>
          </a:p>
          <a:p>
            <a:pPr lvl="1"/>
            <a:r>
              <a:rPr lang="en-US" dirty="0"/>
              <a:t>Fewer educational materials…</a:t>
            </a:r>
            <a:r>
              <a:rPr lang="en-US" i="1" dirty="0"/>
              <a:t>yet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1161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B5091-3930-BA14-6887-850DB7521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QR Code Links to GitHub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6D07-06D8-AE52-CBB9-7DBCE985E6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8292066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Repository contents</a:t>
            </a:r>
          </a:p>
          <a:p>
            <a:pPr lvl="1"/>
            <a:r>
              <a:rPr lang="en-US" dirty="0"/>
              <a:t>LaTeX source code</a:t>
            </a:r>
          </a:p>
          <a:p>
            <a:pPr lvl="1"/>
            <a:r>
              <a:rPr lang="en-US" dirty="0"/>
              <a:t>Printable PDF</a:t>
            </a:r>
          </a:p>
          <a:p>
            <a:pPr lvl="1"/>
            <a:r>
              <a:rPr lang="en-US" dirty="0"/>
              <a:t>More detailed instructions</a:t>
            </a:r>
          </a:p>
          <a:p>
            <a:pPr lvl="1"/>
            <a:r>
              <a:rPr lang="en-US" dirty="0"/>
              <a:t>Stencils for cutting machines (</a:t>
            </a:r>
            <a:r>
              <a:rPr lang="en-US" dirty="0" err="1"/>
              <a:t>dxf</a:t>
            </a:r>
            <a:r>
              <a:rPr lang="en-US" dirty="0"/>
              <a:t>, eps, </a:t>
            </a:r>
            <a:r>
              <a:rPr lang="en-US" dirty="0" err="1"/>
              <a:t>svg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License text (Creative Commons BY-NC-SA 4.0)</a:t>
            </a:r>
          </a:p>
          <a:p>
            <a:pPr lvl="1"/>
            <a:r>
              <a:rPr lang="en-US" dirty="0"/>
              <a:t>A sample worksheet for a college-level intro course (*.docx; edit as desired)</a:t>
            </a:r>
          </a:p>
          <a:p>
            <a:pPr lvl="1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93FD8ED-802E-3645-2C68-B429CF364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1666" y="2024228"/>
            <a:ext cx="2407509" cy="28095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7CA3B6C-BD81-2F74-9115-ABF2EB593481}"/>
              </a:ext>
            </a:extLst>
          </p:cNvPr>
          <p:cNvSpPr txBox="1"/>
          <p:nvPr/>
        </p:nvSpPr>
        <p:spPr>
          <a:xfrm>
            <a:off x="8860098" y="1562563"/>
            <a:ext cx="2542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tantia" panose="02030602050306030303" pitchFamily="18" charset="0"/>
              </a:rPr>
              <a:t>Try it for yourself!</a:t>
            </a:r>
          </a:p>
        </p:txBody>
      </p:sp>
    </p:spTree>
    <p:extLst>
      <p:ext uri="{BB962C8B-B14F-4D97-AF65-F5344CB8AC3E}">
        <p14:creationId xmlns:p14="http://schemas.microsoft.com/office/powerpoint/2010/main" val="40117480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F4CC6-2FF6-47A3-E242-54537C3C0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21F37-4A8A-79A1-911C-27868A673C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8021782" cy="4121726"/>
          </a:xfrm>
        </p:spPr>
        <p:txBody>
          <a:bodyPr/>
          <a:lstStyle/>
          <a:p>
            <a:pPr marL="0" indent="0">
              <a:buNone/>
            </a:pPr>
            <a:r>
              <a:rPr lang="en-US" sz="3600" b="1" u="sng" dirty="0"/>
              <a:t>Acknowledgments</a:t>
            </a:r>
          </a:p>
          <a:p>
            <a:r>
              <a:rPr lang="en-US" sz="2800" b="1" dirty="0"/>
              <a:t>Joseph L. Snider </a:t>
            </a:r>
            <a:r>
              <a:rPr lang="en-US" sz="2800" dirty="0"/>
              <a:t>(Oberlin College), inventor of the (original) Solar Motion Demonstrator</a:t>
            </a:r>
          </a:p>
          <a:p>
            <a:r>
              <a:rPr lang="en-US" sz="2800" b="1" dirty="0"/>
              <a:t>Turner Howard </a:t>
            </a:r>
            <a:r>
              <a:rPr lang="en-US" sz="2800" dirty="0"/>
              <a:t>(University of Wisconsin–Eau Claire), for numerous and excellent design suggestions. </a:t>
            </a:r>
          </a:p>
          <a:p>
            <a:r>
              <a:rPr lang="en-US" sz="2800" b="1" dirty="0"/>
              <a:t>Daniel Van Noord </a:t>
            </a:r>
            <a:r>
              <a:rPr lang="en-US" sz="2800" dirty="0"/>
              <a:t>(Optec, Inc) and </a:t>
            </a:r>
            <a:r>
              <a:rPr lang="en-US" sz="2800" b="1" dirty="0"/>
              <a:t>Optec, Inc</a:t>
            </a:r>
            <a:r>
              <a:rPr lang="en-US" sz="2800" dirty="0"/>
              <a:t>, for laser-cutting the models for me.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C755F5-2581-AAF7-2AD5-6797CEFB4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1666" y="2024228"/>
            <a:ext cx="2407509" cy="28095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57A8A8-7521-0079-9F7A-24EE8AC0592C}"/>
              </a:ext>
            </a:extLst>
          </p:cNvPr>
          <p:cNvSpPr txBox="1"/>
          <p:nvPr/>
        </p:nvSpPr>
        <p:spPr>
          <a:xfrm>
            <a:off x="8860098" y="1562563"/>
            <a:ext cx="2542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tantia" panose="02030602050306030303" pitchFamily="18" charset="0"/>
              </a:rPr>
              <a:t>Try it for yourself!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45BF5B-7DFF-37AF-9BAA-4A353FE5C149}"/>
              </a:ext>
            </a:extLst>
          </p:cNvPr>
          <p:cNvSpPr txBox="1"/>
          <p:nvPr/>
        </p:nvSpPr>
        <p:spPr>
          <a:xfrm>
            <a:off x="484909" y="6183592"/>
            <a:ext cx="91564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9F0000"/>
                </a:solidFill>
                <a:latin typeface="Constantia" panose="02030602050306030303" pitchFamily="18" charset="0"/>
              </a:rPr>
              <a:t>Pick up a laser-cut model to show your department!</a:t>
            </a:r>
          </a:p>
        </p:txBody>
      </p:sp>
    </p:spTree>
    <p:extLst>
      <p:ext uri="{BB962C8B-B14F-4D97-AF65-F5344CB8AC3E}">
        <p14:creationId xmlns:p14="http://schemas.microsoft.com/office/powerpoint/2010/main" val="9594933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11D21-96EF-2340-CF5D-0EAEEC739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58B03-EDF2-46B8-3F39-F7A36D36E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Publish instructional videos, link to them on GitHub</a:t>
            </a:r>
          </a:p>
          <a:p>
            <a:pPr lvl="1"/>
            <a:r>
              <a:rPr lang="en-US" dirty="0"/>
              <a:t>Assembly, usage, how to teach using the model, why it works….</a:t>
            </a:r>
          </a:p>
          <a:p>
            <a:endParaRPr lang="en-US" dirty="0"/>
          </a:p>
          <a:p>
            <a:r>
              <a:rPr lang="en-US" b="1" dirty="0"/>
              <a:t>Conduct a classroom intervention study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Measure its teaching efficacy and collect feedback</a:t>
            </a:r>
          </a:p>
          <a:p>
            <a:endParaRPr lang="en-US" b="1" dirty="0"/>
          </a:p>
          <a:p>
            <a:r>
              <a:rPr lang="en-US" b="1" dirty="0"/>
              <a:t>Simplify and streamline assembly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59629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6232563A-3CC3-6CBB-73CE-9CB4B9C092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79A13-FB05-74C8-9006-60FAFE7FE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F62FF-3249-1442-E032-6F9E9AF5B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Remove need for tape?</a:t>
            </a:r>
          </a:p>
          <a:p>
            <a:pPr lvl="1"/>
            <a:r>
              <a:rPr lang="en-US" dirty="0"/>
              <a:t>Inspired by paper fasteners (no-staple staplers) and origami</a:t>
            </a:r>
          </a:p>
          <a:p>
            <a:endParaRPr lang="en-US" dirty="0"/>
          </a:p>
          <a:p>
            <a:r>
              <a:rPr lang="en-US" b="1" dirty="0"/>
              <a:t>Develop more and better educational materials</a:t>
            </a:r>
          </a:p>
          <a:p>
            <a:pPr lvl="1"/>
            <a:r>
              <a:rPr lang="en-US" dirty="0"/>
              <a:t>High school, university, public outreach?</a:t>
            </a:r>
          </a:p>
          <a:p>
            <a:endParaRPr lang="en-US" dirty="0"/>
          </a:p>
          <a:p>
            <a:r>
              <a:rPr lang="en-US" b="1" dirty="0"/>
              <a:t>Find industry partners (or donors?)</a:t>
            </a:r>
          </a:p>
          <a:p>
            <a:pPr lvl="1"/>
            <a:r>
              <a:rPr lang="en-US" dirty="0"/>
              <a:t>Precision printing</a:t>
            </a:r>
          </a:p>
          <a:p>
            <a:pPr lvl="1"/>
            <a:r>
              <a:rPr lang="en-US" dirty="0"/>
              <a:t>Bulk laser cutting</a:t>
            </a:r>
          </a:p>
        </p:txBody>
      </p:sp>
    </p:spTree>
    <p:extLst>
      <p:ext uri="{BB962C8B-B14F-4D97-AF65-F5344CB8AC3E}">
        <p14:creationId xmlns:p14="http://schemas.microsoft.com/office/powerpoint/2010/main" val="1359481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6F36E84E-A79C-7C4A-4C46-71B58F090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CC572-F299-FD6B-1D22-8EDA7C93B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D0C01-8853-559D-CA65-1175B4D0C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Write Python GUI to generate customized models??</a:t>
            </a:r>
          </a:p>
          <a:p>
            <a:pPr lvl="1"/>
            <a:r>
              <a:rPr lang="en-US" dirty="0"/>
              <a:t>(Easier to edit/maintain the source code)</a:t>
            </a:r>
          </a:p>
          <a:p>
            <a:pPr lvl="1"/>
            <a:r>
              <a:rPr lang="en-US" dirty="0"/>
              <a:t>More/less detail</a:t>
            </a:r>
          </a:p>
          <a:p>
            <a:pPr lvl="1"/>
            <a:r>
              <a:rPr lang="en-US" dirty="0"/>
              <a:t>Large-print font</a:t>
            </a:r>
          </a:p>
          <a:p>
            <a:pPr lvl="1"/>
            <a:r>
              <a:rPr lang="en-US" dirty="0"/>
              <a:t>Alternate languages</a:t>
            </a:r>
          </a:p>
          <a:p>
            <a:pPr lvl="1"/>
            <a:r>
              <a:rPr lang="en-US" dirty="0"/>
              <a:t>With or without freestanding base</a:t>
            </a:r>
          </a:p>
          <a:p>
            <a:pPr lvl="1"/>
            <a:r>
              <a:rPr lang="en-US" dirty="0"/>
              <a:t>With or without friction aids</a:t>
            </a:r>
          </a:p>
          <a:p>
            <a:pPr lvl="1"/>
            <a:endParaRPr lang="en-US" dirty="0"/>
          </a:p>
          <a:p>
            <a:r>
              <a:rPr lang="en-US" b="1" dirty="0"/>
              <a:t>Clean source code and improve documentation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92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52EFE-CB48-FE8B-CFD1-EBC36E61C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Original Solar Motion Demonstrator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A959C-F4D6-B92D-0588-29EE35100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5433684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does it demonstrate?</a:t>
            </a:r>
          </a:p>
          <a:p>
            <a:pPr lvl="1"/>
            <a:r>
              <a:rPr lang="en-US" sz="2400" dirty="0"/>
              <a:t>The Sun’s daily path through the sky </a:t>
            </a:r>
          </a:p>
          <a:p>
            <a:pPr lvl="1"/>
            <a:r>
              <a:rPr lang="en-US" sz="2400" dirty="0"/>
              <a:t>How the Sun’s path changes with date (solar declination)</a:t>
            </a:r>
          </a:p>
          <a:p>
            <a:pPr lvl="1"/>
            <a:r>
              <a:rPr lang="en-US" sz="2400" dirty="0"/>
              <a:t>How the Sun’s path changes with northern latitude</a:t>
            </a:r>
          </a:p>
          <a:p>
            <a:pPr lvl="1"/>
            <a:r>
              <a:rPr lang="en-US" sz="2400" dirty="0"/>
              <a:t>Causes of the seasons</a:t>
            </a:r>
          </a:p>
          <a:p>
            <a:pPr lvl="1"/>
            <a:r>
              <a:rPr lang="en-US" sz="2400" dirty="0"/>
              <a:t>Polar day/night</a:t>
            </a:r>
          </a:p>
        </p:txBody>
      </p:sp>
      <p:pic>
        <p:nvPicPr>
          <p:cNvPr id="7" name="Picture 6" descr="A hand holds a yellow papercraft model called the Solar Motion Demonstrator. This image is used to illustrate what the Solar Motion Demonstrator looks like.">
            <a:extLst>
              <a:ext uri="{FF2B5EF4-FFF2-40B4-BE49-F238E27FC236}">
                <a16:creationId xmlns:a16="http://schemas.microsoft.com/office/drawing/2014/main" id="{37E758E6-84C5-DE38-F84F-71CCBC6A6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778" y="2812787"/>
            <a:ext cx="4295947" cy="32239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55FD7A5-810F-3137-67DF-A05123BDF929}"/>
              </a:ext>
            </a:extLst>
          </p:cNvPr>
          <p:cNvSpPr txBox="1"/>
          <p:nvPr/>
        </p:nvSpPr>
        <p:spPr>
          <a:xfrm>
            <a:off x="6306286" y="2443455"/>
            <a:ext cx="4527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Image:   National Science Teachers Association</a:t>
            </a:r>
          </a:p>
        </p:txBody>
      </p:sp>
    </p:spTree>
    <p:extLst>
      <p:ext uri="{BB962C8B-B14F-4D97-AF65-F5344CB8AC3E}">
        <p14:creationId xmlns:p14="http://schemas.microsoft.com/office/powerpoint/2010/main" val="1585720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E61B7-2B59-12BC-172B-2F72649D8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Original Solar Motion Demonstrator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DF2CC-135A-A4FA-D194-7E978D7E948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Advantages</a:t>
            </a:r>
          </a:p>
          <a:p>
            <a:pPr lvl="1"/>
            <a:r>
              <a:rPr lang="en-US" dirty="0"/>
              <a:t>Cheap to produce</a:t>
            </a:r>
          </a:p>
          <a:p>
            <a:pPr lvl="1"/>
            <a:r>
              <a:rPr lang="en-US" dirty="0"/>
              <a:t>Simple to construct</a:t>
            </a:r>
          </a:p>
          <a:p>
            <a:pPr lvl="1"/>
            <a:r>
              <a:rPr lang="en-US" dirty="0"/>
              <a:t>Several classroom resources developed since 1992</a:t>
            </a:r>
          </a:p>
          <a:p>
            <a:pPr lvl="1"/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C00A2A6-C4CA-4913-4B54-3C77E3BDB4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Disadvantages</a:t>
            </a:r>
          </a:p>
          <a:p>
            <a:pPr lvl="1"/>
            <a:r>
              <a:rPr lang="en-US" dirty="0"/>
              <a:t>Requires brass fasteners</a:t>
            </a:r>
          </a:p>
          <a:p>
            <a:pPr lvl="2"/>
            <a:r>
              <a:rPr lang="en-US" dirty="0"/>
              <a:t>Harder to find in recent years</a:t>
            </a:r>
          </a:p>
          <a:p>
            <a:pPr lvl="2"/>
            <a:r>
              <a:rPr lang="en-US" dirty="0"/>
              <a:t>Sometimes slips</a:t>
            </a:r>
          </a:p>
          <a:p>
            <a:pPr lvl="1"/>
            <a:r>
              <a:rPr lang="en-US" dirty="0"/>
              <a:t>Only works for northern latitudes</a:t>
            </a:r>
          </a:p>
          <a:p>
            <a:pPr lvl="1"/>
            <a:r>
              <a:rPr lang="en-US" dirty="0"/>
              <a:t>No markings for the passage of time</a:t>
            </a:r>
          </a:p>
          <a:p>
            <a:pPr lvl="1"/>
            <a:r>
              <a:rPr lang="en-US" dirty="0"/>
              <a:t>Requires two hands to hold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832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EEF30C2-32A5-493C-A19F-70F866037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interest…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D18E75-B439-6F37-1332-DA29EA0C7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u="sng" dirty="0"/>
              <a:t>1999–2000</a:t>
            </a:r>
            <a:r>
              <a:rPr lang="en-US" sz="2800" b="1" dirty="0"/>
              <a:t>:</a:t>
            </a:r>
            <a:r>
              <a:rPr lang="en-US" sz="2800" dirty="0"/>
              <a:t>  I used the Solar Motion Demonstrator in a middle school class. </a:t>
            </a:r>
          </a:p>
          <a:p>
            <a:pPr lvl="1"/>
            <a:r>
              <a:rPr lang="en-US" sz="2400" dirty="0"/>
              <a:t>It was intuitive and a powerful model! </a:t>
            </a:r>
          </a:p>
          <a:p>
            <a:endParaRPr lang="en-US" sz="2800" dirty="0"/>
          </a:p>
          <a:p>
            <a:r>
              <a:rPr lang="en-US" sz="2800" b="1" u="sng" dirty="0"/>
              <a:t>2005</a:t>
            </a:r>
            <a:r>
              <a:rPr lang="en-US" sz="2800" b="1" dirty="0"/>
              <a:t>:</a:t>
            </a:r>
            <a:r>
              <a:rPr lang="en-US" sz="2800" dirty="0"/>
              <a:t>  I built a wooden version to simulate a sundial for my </a:t>
            </a:r>
            <a:r>
              <a:rPr lang="en-US" sz="2400" dirty="0"/>
              <a:t>final project in my first astronomy class</a:t>
            </a:r>
          </a:p>
          <a:p>
            <a:pPr lvl="1"/>
            <a:r>
              <a:rPr lang="en-US" sz="2400" dirty="0"/>
              <a:t>It didn’t work as intended, but it worked well enough to get an A?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29003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2CFDB40-32B9-C6C4-4014-56C9327232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06297FB-6A9A-C646-F550-ABE0C5E51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interest…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640598-F806-AD9D-7B6D-265ACF639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800" dirty="0"/>
          </a:p>
          <a:p>
            <a:r>
              <a:rPr lang="en-US" sz="2800" b="1" u="sng" dirty="0"/>
              <a:t>2021</a:t>
            </a:r>
            <a:r>
              <a:rPr lang="en-US" sz="2800" b="1" dirty="0"/>
              <a:t>:</a:t>
            </a:r>
            <a:r>
              <a:rPr lang="en-US" sz="2800" dirty="0"/>
              <a:t>  Adjunct instructor teaching my first astronomy course</a:t>
            </a:r>
          </a:p>
          <a:p>
            <a:pPr lvl="1"/>
            <a:r>
              <a:rPr lang="en-US" sz="2400" dirty="0"/>
              <a:t>I hated how textbooks present solar motions on the celestial sphere</a:t>
            </a:r>
          </a:p>
          <a:p>
            <a:pPr lvl="1"/>
            <a:r>
              <a:rPr lang="en-US" sz="2400" dirty="0"/>
              <a:t>I spent hours looking for the paper model I used in middle school </a:t>
            </a:r>
          </a:p>
          <a:p>
            <a:pPr lvl="2"/>
            <a:r>
              <a:rPr lang="en-US" sz="2000" dirty="0"/>
              <a:t>Nothing! </a:t>
            </a:r>
          </a:p>
          <a:p>
            <a:pPr lvl="2"/>
            <a:endParaRPr lang="en-US" sz="2000" dirty="0"/>
          </a:p>
          <a:p>
            <a:pPr lvl="1"/>
            <a:r>
              <a:rPr lang="en-US" sz="2400" i="1" dirty="0"/>
              <a:t>“If it’s that hard to find, then maybe I should make my own.” 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Based it on a foggy middle-school memory….</a:t>
            </a:r>
          </a:p>
        </p:txBody>
      </p:sp>
    </p:spTree>
    <p:extLst>
      <p:ext uri="{BB962C8B-B14F-4D97-AF65-F5344CB8AC3E}">
        <p14:creationId xmlns:p14="http://schemas.microsoft.com/office/powerpoint/2010/main" val="4216289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72251-C3E0-152B-C899-405636E5B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(New) Solar Motion Simulator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D7986D-FEF0-9066-984D-7D6907883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6851374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New Features</a:t>
            </a:r>
          </a:p>
          <a:p>
            <a:pPr lvl="1"/>
            <a:r>
              <a:rPr lang="en-US" dirty="0"/>
              <a:t>Freestanding base</a:t>
            </a:r>
          </a:p>
          <a:p>
            <a:pPr lvl="1"/>
            <a:r>
              <a:rPr lang="en-US" dirty="0"/>
              <a:t>Works for </a:t>
            </a:r>
            <a:r>
              <a:rPr lang="en-US" u="sng" dirty="0"/>
              <a:t>all</a:t>
            </a:r>
            <a:r>
              <a:rPr lang="en-US" dirty="0"/>
              <a:t> latitudes</a:t>
            </a:r>
          </a:p>
          <a:p>
            <a:pPr lvl="1"/>
            <a:r>
              <a:rPr lang="en-US" dirty="0"/>
              <a:t>Time of day indicator</a:t>
            </a:r>
          </a:p>
          <a:p>
            <a:pPr lvl="1"/>
            <a:r>
              <a:rPr lang="en-US" dirty="0"/>
              <a:t>Markings to aid assembly</a:t>
            </a:r>
          </a:p>
          <a:p>
            <a:pPr lvl="1"/>
            <a:r>
              <a:rPr lang="en-US" dirty="0"/>
              <a:t>Stencil files for a cutting machine</a:t>
            </a:r>
          </a:p>
          <a:p>
            <a:pPr lvl="1"/>
            <a:r>
              <a:rPr lang="en-US" dirty="0"/>
              <a:t>QR code to its GitHub repository</a:t>
            </a:r>
          </a:p>
          <a:p>
            <a:pPr lvl="1"/>
            <a:r>
              <a:rPr lang="en-US" dirty="0"/>
              <a:t>Creative Commons license</a:t>
            </a:r>
          </a:p>
          <a:p>
            <a:pPr lvl="1"/>
            <a:r>
              <a:rPr lang="en-US" dirty="0"/>
              <a:t>“Sun” comes with the model</a:t>
            </a:r>
          </a:p>
          <a:p>
            <a:pPr lvl="2"/>
            <a:r>
              <a:rPr lang="en-US" dirty="0"/>
              <a:t>No brass fasteners necessary</a:t>
            </a:r>
          </a:p>
        </p:txBody>
      </p:sp>
      <p:pic>
        <p:nvPicPr>
          <p:cNvPr id="10" name="Picture 9" descr="A white object with a circular object on it&#10;&#10;AI-generated content may be incorrect.">
            <a:extLst>
              <a:ext uri="{FF2B5EF4-FFF2-40B4-BE49-F238E27FC236}">
                <a16:creationId xmlns:a16="http://schemas.microsoft.com/office/drawing/2014/main" id="{9806B0CF-9BA1-75A9-B905-639874CA9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2291" y="1385103"/>
            <a:ext cx="2990136" cy="461637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781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A9440C-35A1-43C5-C87C-8E93DAF50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CB504-880E-68B1-F34F-4A08E6B61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(New) Solar Motion Simulator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F7984-7835-6C14-E74E-983284FC7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5023556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Materials Needed</a:t>
            </a:r>
          </a:p>
          <a:p>
            <a:pPr lvl="1"/>
            <a:r>
              <a:rPr lang="en-US" dirty="0"/>
              <a:t>Cardstock to print on</a:t>
            </a:r>
          </a:p>
          <a:p>
            <a:pPr lvl="1"/>
            <a:r>
              <a:rPr lang="en-US" dirty="0"/>
              <a:t>Tape</a:t>
            </a:r>
          </a:p>
          <a:p>
            <a:pPr lvl="1"/>
            <a:r>
              <a:rPr lang="en-US" dirty="0"/>
              <a:t>Scissors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Optional</a:t>
            </a:r>
            <a:r>
              <a:rPr lang="en-US" dirty="0"/>
              <a:t>: cutting machine</a:t>
            </a:r>
          </a:p>
          <a:p>
            <a:pPr lvl="2"/>
            <a:r>
              <a:rPr lang="en-US" dirty="0"/>
              <a:t>Cricut/Silhouette/</a:t>
            </a:r>
            <a:r>
              <a:rPr lang="en-US" dirty="0" err="1"/>
              <a:t>Siser</a:t>
            </a:r>
            <a:r>
              <a:rPr lang="en-US" dirty="0"/>
              <a:t>? Laser cutter?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D5B35765-CBB2-311D-F895-9843A845069D}"/>
              </a:ext>
            </a:extLst>
          </p:cNvPr>
          <p:cNvSpPr txBox="1">
            <a:spLocks/>
          </p:cNvSpPr>
          <p:nvPr/>
        </p:nvSpPr>
        <p:spPr bwMode="auto">
          <a:xfrm>
            <a:off x="5208104" y="1600200"/>
            <a:ext cx="5844209" cy="4525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Wingdings" charset="0"/>
              <a:buChar char="§"/>
              <a:defRPr sz="3200" kern="1200">
                <a:solidFill>
                  <a:srgbClr val="595959"/>
                </a:solidFill>
                <a:latin typeface="Constantia"/>
                <a:ea typeface="ＭＳ Ｐゴシック" charset="0"/>
                <a:cs typeface="Constantia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Wingdings" charset="0"/>
              <a:buChar char="§"/>
              <a:defRPr sz="2800" kern="1200">
                <a:solidFill>
                  <a:srgbClr val="595959"/>
                </a:solidFill>
                <a:latin typeface="Constantia"/>
                <a:ea typeface="ＭＳ Ｐゴシック" charset="0"/>
                <a:cs typeface="Constantia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Wingdings" charset="0"/>
              <a:buChar char="§"/>
              <a:defRPr sz="2400" kern="1200">
                <a:solidFill>
                  <a:srgbClr val="595959"/>
                </a:solidFill>
                <a:latin typeface="Constantia"/>
                <a:ea typeface="ＭＳ Ｐゴシック" charset="0"/>
                <a:cs typeface="Constantia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Wingdings" charset="0"/>
              <a:buChar char="§"/>
              <a:defRPr sz="2000" kern="1200">
                <a:solidFill>
                  <a:srgbClr val="595959"/>
                </a:solidFill>
                <a:latin typeface="Constantia"/>
                <a:ea typeface="ＭＳ Ｐゴシック" charset="0"/>
                <a:cs typeface="Constantia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Wingdings" charset="0"/>
              <a:buChar char="§"/>
              <a:defRPr sz="2000" kern="1200">
                <a:solidFill>
                  <a:srgbClr val="595959"/>
                </a:solidFill>
                <a:latin typeface="Constantia"/>
                <a:ea typeface="ＭＳ Ｐゴシック" charset="0"/>
                <a:cs typeface="Constanti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0"/>
              <a:buNone/>
            </a:pPr>
            <a:r>
              <a:rPr lang="en-US" b="1" u="sng" dirty="0"/>
              <a:t>Assembly</a:t>
            </a:r>
          </a:p>
          <a:p>
            <a:pPr lvl="1"/>
            <a:r>
              <a:rPr lang="en-US" dirty="0"/>
              <a:t>Brief step-by-step instructions included with each model</a:t>
            </a:r>
          </a:p>
          <a:p>
            <a:pPr lvl="1"/>
            <a:r>
              <a:rPr lang="en-US" dirty="0"/>
              <a:t>Markings to aid assembly</a:t>
            </a:r>
          </a:p>
          <a:p>
            <a:pPr lvl="2"/>
            <a:r>
              <a:rPr lang="en-US" dirty="0"/>
              <a:t>Where to fold</a:t>
            </a:r>
          </a:p>
          <a:p>
            <a:pPr lvl="2"/>
            <a:r>
              <a:rPr lang="en-US" dirty="0"/>
              <a:t>Where to cut</a:t>
            </a:r>
          </a:p>
          <a:p>
            <a:pPr lvl="2"/>
            <a:r>
              <a:rPr lang="en-US" dirty="0"/>
              <a:t>Where to attach things</a:t>
            </a:r>
          </a:p>
          <a:p>
            <a:pPr lvl="1"/>
            <a:r>
              <a:rPr lang="en-US" dirty="0"/>
              <a:t>QR code to GitHub for more detailed instructions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998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BC905E-B0B6-A562-58A0-1F6BD33EB8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35A52-7046-5892-8301-E1505EEA0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(New) Solar Motion Simulator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5B8A6-8819-E180-56B8-27DC11C70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Design Features</a:t>
            </a:r>
          </a:p>
          <a:p>
            <a:pPr lvl="1"/>
            <a:r>
              <a:rPr lang="en-US" dirty="0"/>
              <a:t>Registration marks in the corners </a:t>
            </a:r>
          </a:p>
          <a:p>
            <a:pPr lvl="2"/>
            <a:r>
              <a:rPr lang="en-US" dirty="0"/>
              <a:t>Helps the print shop worker to align the front/back sides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More detailed latitude and solar declination tracks</a:t>
            </a:r>
          </a:p>
          <a:p>
            <a:pPr lvl="2"/>
            <a:r>
              <a:rPr lang="en-US" dirty="0"/>
              <a:t>Allows for more quantitative estimation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Assembly and usage instructions included with </a:t>
            </a:r>
            <a:r>
              <a:rPr lang="en-US" i="1" dirty="0"/>
              <a:t>each</a:t>
            </a:r>
            <a:r>
              <a:rPr lang="en-US" dirty="0"/>
              <a:t> model</a:t>
            </a:r>
          </a:p>
          <a:p>
            <a:pPr lvl="2"/>
            <a:r>
              <a:rPr lang="en-US" dirty="0"/>
              <a:t>Reduces assembly and activity bottlenecks</a:t>
            </a:r>
          </a:p>
          <a:p>
            <a:pPr lvl="1"/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5729F4E-EE98-A5B7-1321-D8C247DE88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9706" b="83333"/>
          <a:stretch>
            <a:fillRect/>
          </a:stretch>
        </p:blipFill>
        <p:spPr>
          <a:xfrm rot="5400000">
            <a:off x="9515522" y="-54048"/>
            <a:ext cx="1720704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3523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CBE47CB994DCB4D9C08CD760C188FDF" ma:contentTypeVersion="18" ma:contentTypeDescription="Create a new document." ma:contentTypeScope="" ma:versionID="b60620e73a34ebeeaa905001e2c7aa48">
  <xsd:schema xmlns:xsd="http://www.w3.org/2001/XMLSchema" xmlns:xs="http://www.w3.org/2001/XMLSchema" xmlns:p="http://schemas.microsoft.com/office/2006/metadata/properties" xmlns:ns2="4a8b19ed-585f-4048-92bc-c991e1cc0287" xmlns:ns3="021b69d6-6c04-480c-aecb-e9c819d47159" targetNamespace="http://schemas.microsoft.com/office/2006/metadata/properties" ma:root="true" ma:fieldsID="a4a17bcffddf181761085042197c725c" ns2:_="" ns3:_="">
    <xsd:import namespace="4a8b19ed-585f-4048-92bc-c991e1cc0287"/>
    <xsd:import namespace="021b69d6-6c04-480c-aecb-e9c819d4715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Comme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a8b19ed-585f-4048-92bc-c991e1cc028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Comments" ma:index="10" nillable="true" ma:displayName="Comments" ma:format="Dropdown" ma:internalName="Comments">
      <xsd:simpleType>
        <xsd:restriction base="dms:Text">
          <xsd:maxLength value="255"/>
        </xsd:restriction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a2067c9e-f923-43ba-96c1-c4e5739a23e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1b69d6-6c04-480c-aecb-e9c819d47159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c352c10-4ac9-43ec-9333-f941bbb6934c}" ma:internalName="TaxCatchAll" ma:showField="CatchAllData" ma:web="021b69d6-6c04-480c-aecb-e9c819d4715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omments xmlns="4a8b19ed-585f-4048-92bc-c991e1cc0287" xsi:nil="true"/>
    <lcf76f155ced4ddcb4097134ff3c332f xmlns="4a8b19ed-585f-4048-92bc-c991e1cc0287">
      <Terms xmlns="http://schemas.microsoft.com/office/infopath/2007/PartnerControls"/>
    </lcf76f155ced4ddcb4097134ff3c332f>
    <TaxCatchAll xmlns="021b69d6-6c04-480c-aecb-e9c819d47159" xsi:nil="true"/>
  </documentManagement>
</p:properties>
</file>

<file path=customXml/itemProps1.xml><?xml version="1.0" encoding="utf-8"?>
<ds:datastoreItem xmlns:ds="http://schemas.openxmlformats.org/officeDocument/2006/customXml" ds:itemID="{6CD4BCCB-B19B-45A1-9496-9BBE1E83407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a8b19ed-585f-4048-92bc-c991e1cc0287"/>
    <ds:schemaRef ds:uri="021b69d6-6c04-480c-aecb-e9c819d4715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F3DD2AF-A569-4F22-BBAF-F30D0C96D5A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23F584-6DC3-41D5-8404-D2D20B3D14F8}">
  <ds:schemaRefs>
    <ds:schemaRef ds:uri="http://schemas.openxmlformats.org/package/2006/metadata/core-properties"/>
    <ds:schemaRef ds:uri="4a8b19ed-585f-4048-92bc-c991e1cc0287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www.w3.org/XML/1998/namespace"/>
    <ds:schemaRef ds:uri="http://purl.org/dc/terms/"/>
    <ds:schemaRef ds:uri="021b69d6-6c04-480c-aecb-e9c819d47159"/>
    <ds:schemaRef ds:uri="http://purl.org/dc/dcmitype/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CalvinPPTTemplate</Template>
  <TotalTime>0</TotalTime>
  <Words>1112</Words>
  <Application>Microsoft Macintosh PowerPoint</Application>
  <PresentationFormat>Widescreen</PresentationFormat>
  <Paragraphs>202</Paragraphs>
  <Slides>26</Slides>
  <Notes>0</Notes>
  <HiddenSlides>4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Century Gothic</vt:lpstr>
      <vt:lpstr>Constantia</vt:lpstr>
      <vt:lpstr>Wingdings</vt:lpstr>
      <vt:lpstr>Office Theme</vt:lpstr>
      <vt:lpstr>The Solar Motion Simulator: An Update to the Solar Motion Demonstrator</vt:lpstr>
      <vt:lpstr>The Original Solar Motion Demonstrator (SMD)</vt:lpstr>
      <vt:lpstr>The Original Solar Motion Demonstrator</vt:lpstr>
      <vt:lpstr>The Original Solar Motion Demonstrator</vt:lpstr>
      <vt:lpstr>My interest…</vt:lpstr>
      <vt:lpstr>My interest…</vt:lpstr>
      <vt:lpstr>The (New) Solar Motion Simulator</vt:lpstr>
      <vt:lpstr>The (New) Solar Motion Simulator</vt:lpstr>
      <vt:lpstr>The (New) Solar Motion Simulator</vt:lpstr>
      <vt:lpstr>The (New) Solar Motion Simulator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(New) Solar Motion Simulator</vt:lpstr>
      <vt:lpstr>QR Code Links to GitHub Repository</vt:lpstr>
      <vt:lpstr>Thank you! </vt:lpstr>
      <vt:lpstr>Future Work</vt:lpstr>
      <vt:lpstr>Future Work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Jess Vriesema</cp:lastModifiedBy>
  <cp:revision>1</cp:revision>
  <cp:lastPrinted>2016-06-16T15:45:01Z</cp:lastPrinted>
  <dcterms:created xsi:type="dcterms:W3CDTF">2016-06-13T20:39:40Z</dcterms:created>
  <dcterms:modified xsi:type="dcterms:W3CDTF">2026-01-06T00:09:29Z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0x0101001CBE47CB994DCB4D9C08CD760C188FDF</vt:lpwstr>
  </property>
</Properties>
</file>

<file path=docProps/thumbnail.jpeg>
</file>